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Roboto Medium"/>
      <p:regular r:id="rId27"/>
      <p:bold r:id="rId28"/>
      <p:italic r:id="rId29"/>
      <p:boldItalic r:id="rId30"/>
    </p:embeddedFont>
    <p:embeddedFont>
      <p:font typeface="Fira Sans Extra Condensed Medium"/>
      <p:regular r:id="rId31"/>
      <p:bold r:id="rId32"/>
      <p:italic r:id="rId33"/>
      <p:boldItalic r:id="rId34"/>
    </p:embeddedFont>
    <p:embeddedFont>
      <p:font typeface="Montserrat Light"/>
      <p:regular r:id="rId35"/>
      <p:bold r:id="rId36"/>
      <p:italic r:id="rId37"/>
      <p:boldItalic r:id="rId38"/>
    </p:embeddedFont>
    <p:embeddedFont>
      <p:font typeface="Yanone Kaffeesatz"/>
      <p:regular r:id="rId39"/>
      <p:bold r:id="rId40"/>
    </p:embeddedFont>
    <p:embeddedFont>
      <p:font typeface="Lexend"/>
      <p:regular r:id="rId41"/>
      <p:bold r:id="rId42"/>
    </p:embeddedFont>
    <p:embeddedFont>
      <p:font typeface="Montserrat SemiBold"/>
      <p:regular r:id="rId43"/>
      <p:bold r:id="rId44"/>
      <p:italic r:id="rId45"/>
      <p:boldItalic r:id="rId46"/>
    </p:embeddedFont>
    <p:embeddedFont>
      <p:font typeface="Roboto"/>
      <p:regular r:id="rId47"/>
      <p:bold r:id="rId48"/>
      <p:italic r:id="rId49"/>
      <p:boldItalic r:id="rId50"/>
    </p:embeddedFont>
    <p:embeddedFont>
      <p:font typeface="Montserrat Alternates Light"/>
      <p:regular r:id="rId51"/>
      <p:bold r:id="rId52"/>
      <p:italic r:id="rId53"/>
      <p:boldItalic r:id="rId54"/>
    </p:embeddedFont>
    <p:embeddedFont>
      <p:font typeface="Montserrat"/>
      <p:regular r:id="rId55"/>
      <p:bold r:id="rId56"/>
      <p:italic r:id="rId57"/>
      <p:boldItalic r:id="rId58"/>
    </p:embeddedFont>
    <p:embeddedFont>
      <p:font typeface="Montserrat Medium"/>
      <p:regular r:id="rId59"/>
      <p:bold r:id="rId60"/>
      <p:italic r:id="rId61"/>
      <p:boldItalic r:id="rId62"/>
    </p:embeddedFont>
    <p:embeddedFont>
      <p:font typeface="Didact Gothic"/>
      <p:regular r:id="rId63"/>
    </p:embeddedFont>
    <p:embeddedFont>
      <p:font typeface="Montserrat Alternates"/>
      <p:regular r:id="rId64"/>
      <p:bold r:id="rId65"/>
      <p:italic r:id="rId66"/>
      <p:boldItalic r:id="rId67"/>
    </p:embeddedFont>
    <p:embeddedFont>
      <p:font typeface="Fira Sans Condensed"/>
      <p:regular r:id="rId68"/>
      <p:bold r:id="rId69"/>
      <p:italic r:id="rId70"/>
      <p:boldItalic r:id="rId71"/>
    </p:embeddedFont>
    <p:embeddedFont>
      <p:font typeface="Montserrat ExtraBold"/>
      <p:bold r:id="rId72"/>
      <p:boldItalic r:id="rId73"/>
    </p:embeddedFont>
    <p:embeddedFont>
      <p:font typeface="Montserrat Alternates ExtraBold"/>
      <p:bold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YanoneKaffeesatz-bold.fntdata"/><Relationship Id="rId42" Type="http://schemas.openxmlformats.org/officeDocument/2006/relationships/font" Target="fonts/Lexend-bold.fntdata"/><Relationship Id="rId41" Type="http://schemas.openxmlformats.org/officeDocument/2006/relationships/font" Target="fonts/Lexend-regular.fntdata"/><Relationship Id="rId44" Type="http://schemas.openxmlformats.org/officeDocument/2006/relationships/font" Target="fonts/MontserratSemiBold-bold.fntdata"/><Relationship Id="rId43" Type="http://schemas.openxmlformats.org/officeDocument/2006/relationships/font" Target="fonts/MontserratSemiBold-regular.fntdata"/><Relationship Id="rId46" Type="http://schemas.openxmlformats.org/officeDocument/2006/relationships/font" Target="fonts/MontserratSemiBold-boldItalic.fntdata"/><Relationship Id="rId45" Type="http://schemas.openxmlformats.org/officeDocument/2006/relationships/font" Target="fonts/MontserratSemiBold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MontserratExtraBold-boldItalic.fntdata"/><Relationship Id="rId72" Type="http://schemas.openxmlformats.org/officeDocument/2006/relationships/font" Target="fonts/MontserratExtraBold-bold.fntdata"/><Relationship Id="rId31" Type="http://schemas.openxmlformats.org/officeDocument/2006/relationships/font" Target="fonts/FiraSansExtraCondensedMedium-regular.fntdata"/><Relationship Id="rId75" Type="http://schemas.openxmlformats.org/officeDocument/2006/relationships/font" Target="fonts/MontserratAlternatesExtraBold-boldItalic.fntdata"/><Relationship Id="rId30" Type="http://schemas.openxmlformats.org/officeDocument/2006/relationships/font" Target="fonts/RobotoMedium-boldItalic.fntdata"/><Relationship Id="rId74" Type="http://schemas.openxmlformats.org/officeDocument/2006/relationships/font" Target="fonts/MontserratAlternatesExtraBold-bold.fntdata"/><Relationship Id="rId33" Type="http://schemas.openxmlformats.org/officeDocument/2006/relationships/font" Target="fonts/FiraSansExtraCondensedMedium-italic.fntdata"/><Relationship Id="rId32" Type="http://schemas.openxmlformats.org/officeDocument/2006/relationships/font" Target="fonts/FiraSansExtraCondensedMedium-bold.fntdata"/><Relationship Id="rId35" Type="http://schemas.openxmlformats.org/officeDocument/2006/relationships/font" Target="fonts/MontserratLight-regular.fntdata"/><Relationship Id="rId34" Type="http://schemas.openxmlformats.org/officeDocument/2006/relationships/font" Target="fonts/FiraSansExtraCondensedMedium-boldItalic.fntdata"/><Relationship Id="rId71" Type="http://schemas.openxmlformats.org/officeDocument/2006/relationships/font" Target="fonts/FiraSansCondensed-boldItalic.fntdata"/><Relationship Id="rId70" Type="http://schemas.openxmlformats.org/officeDocument/2006/relationships/font" Target="fonts/FiraSansCondensed-italic.fntdata"/><Relationship Id="rId37" Type="http://schemas.openxmlformats.org/officeDocument/2006/relationships/font" Target="fonts/MontserratLight-italic.fntdata"/><Relationship Id="rId36" Type="http://schemas.openxmlformats.org/officeDocument/2006/relationships/font" Target="fonts/MontserratLight-bold.fntdata"/><Relationship Id="rId39" Type="http://schemas.openxmlformats.org/officeDocument/2006/relationships/font" Target="fonts/YanoneKaffeesatz-regular.fntdata"/><Relationship Id="rId38" Type="http://schemas.openxmlformats.org/officeDocument/2006/relationships/font" Target="fonts/MontserratLight-boldItalic.fntdata"/><Relationship Id="rId62" Type="http://schemas.openxmlformats.org/officeDocument/2006/relationships/font" Target="fonts/MontserratMedium-boldItalic.fntdata"/><Relationship Id="rId61" Type="http://schemas.openxmlformats.org/officeDocument/2006/relationships/font" Target="fonts/MontserratMedium-italic.fntdata"/><Relationship Id="rId20" Type="http://schemas.openxmlformats.org/officeDocument/2006/relationships/slide" Target="slides/slide16.xml"/><Relationship Id="rId64" Type="http://schemas.openxmlformats.org/officeDocument/2006/relationships/font" Target="fonts/MontserratAlternates-regular.fntdata"/><Relationship Id="rId63" Type="http://schemas.openxmlformats.org/officeDocument/2006/relationships/font" Target="fonts/DidactGothic-regular.fntdata"/><Relationship Id="rId22" Type="http://schemas.openxmlformats.org/officeDocument/2006/relationships/slide" Target="slides/slide18.xml"/><Relationship Id="rId66" Type="http://schemas.openxmlformats.org/officeDocument/2006/relationships/font" Target="fonts/MontserratAlternates-italic.fntdata"/><Relationship Id="rId21" Type="http://schemas.openxmlformats.org/officeDocument/2006/relationships/slide" Target="slides/slide17.xml"/><Relationship Id="rId65" Type="http://schemas.openxmlformats.org/officeDocument/2006/relationships/font" Target="fonts/MontserratAlternates-bold.fntdata"/><Relationship Id="rId24" Type="http://schemas.openxmlformats.org/officeDocument/2006/relationships/font" Target="fonts/Ubuntu-bold.fntdata"/><Relationship Id="rId68" Type="http://schemas.openxmlformats.org/officeDocument/2006/relationships/font" Target="fonts/FiraSansCondensed-regular.fntdata"/><Relationship Id="rId23" Type="http://schemas.openxmlformats.org/officeDocument/2006/relationships/font" Target="fonts/Ubuntu-regular.fntdata"/><Relationship Id="rId67" Type="http://schemas.openxmlformats.org/officeDocument/2006/relationships/font" Target="fonts/MontserratAlternates-boldItalic.fntdata"/><Relationship Id="rId60" Type="http://schemas.openxmlformats.org/officeDocument/2006/relationships/font" Target="fonts/MontserratMedium-bold.fntdata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69" Type="http://schemas.openxmlformats.org/officeDocument/2006/relationships/font" Target="fonts/FiraSansCondensed-bold.fntdata"/><Relationship Id="rId28" Type="http://schemas.openxmlformats.org/officeDocument/2006/relationships/font" Target="fonts/RobotoMedium-bold.fntdata"/><Relationship Id="rId27" Type="http://schemas.openxmlformats.org/officeDocument/2006/relationships/font" Target="fonts/RobotoMedium-regular.fntdata"/><Relationship Id="rId29" Type="http://schemas.openxmlformats.org/officeDocument/2006/relationships/font" Target="fonts/RobotoMedium-italic.fntdata"/><Relationship Id="rId51" Type="http://schemas.openxmlformats.org/officeDocument/2006/relationships/font" Target="fonts/MontserratAlternatesLight-regular.fntdata"/><Relationship Id="rId50" Type="http://schemas.openxmlformats.org/officeDocument/2006/relationships/font" Target="fonts/Roboto-boldItalic.fntdata"/><Relationship Id="rId53" Type="http://schemas.openxmlformats.org/officeDocument/2006/relationships/font" Target="fonts/MontserratAlternatesLight-italic.fntdata"/><Relationship Id="rId52" Type="http://schemas.openxmlformats.org/officeDocument/2006/relationships/font" Target="fonts/MontserratAlternatesLight-bold.fntdata"/><Relationship Id="rId11" Type="http://schemas.openxmlformats.org/officeDocument/2006/relationships/slide" Target="slides/slide7.xml"/><Relationship Id="rId55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54" Type="http://schemas.openxmlformats.org/officeDocument/2006/relationships/font" Target="fonts/MontserratAlternatesLight-boldItalic.fntdata"/><Relationship Id="rId13" Type="http://schemas.openxmlformats.org/officeDocument/2006/relationships/slide" Target="slides/slide9.xml"/><Relationship Id="rId57" Type="http://schemas.openxmlformats.org/officeDocument/2006/relationships/font" Target="fonts/Montserrat-italic.fntdata"/><Relationship Id="rId12" Type="http://schemas.openxmlformats.org/officeDocument/2006/relationships/slide" Target="slides/slide8.xml"/><Relationship Id="rId56" Type="http://schemas.openxmlformats.org/officeDocument/2006/relationships/font" Target="fonts/Montserrat-bold.fntdata"/><Relationship Id="rId15" Type="http://schemas.openxmlformats.org/officeDocument/2006/relationships/slide" Target="slides/slide11.xml"/><Relationship Id="rId59" Type="http://schemas.openxmlformats.org/officeDocument/2006/relationships/font" Target="fonts/MontserratMedium-regular.fntdata"/><Relationship Id="rId14" Type="http://schemas.openxmlformats.org/officeDocument/2006/relationships/slide" Target="slides/slide10.xml"/><Relationship Id="rId58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f0744aa72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f0744aa72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fb59caa63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afb59caa63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6f0744aa72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6f0744aa72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afb59caa63_0_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afb59caa63_0_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b89f47ffcd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b89f47ffcd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6f0744aa7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6f0744aa7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6f0744aa72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6f0744aa72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b89f47ffcd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b89f47ffcd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b89f47ffcd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b89f47ffcd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ed1775e4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ed1775e4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32b53d466a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32b53d466a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32b53d466a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32b53d466a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ed1775e4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ed1775e4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f078010ed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f078010ed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e190f36c7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e190f36c7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6f0744aa7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6f0744aa7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afb59caa63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afb59caa63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0" y="1779300"/>
            <a:ext cx="8520600" cy="9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b="0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743050" y="2888250"/>
            <a:ext cx="365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7199997">
            <a:off x="4531704" y="539794"/>
            <a:ext cx="5918750" cy="654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11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1365984">
            <a:off x="-1959971" y="118698"/>
            <a:ext cx="5918748" cy="65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2028150" y="1598125"/>
            <a:ext cx="5087700" cy="11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2618725" y="2840075"/>
            <a:ext cx="3906600" cy="82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type="title"/>
          </p:nvPr>
        </p:nvSpPr>
        <p:spPr>
          <a:xfrm>
            <a:off x="7024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024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13"/>
          <p:cNvSpPr txBox="1"/>
          <p:nvPr>
            <p:ph idx="2" type="title"/>
          </p:nvPr>
        </p:nvSpPr>
        <p:spPr>
          <a:xfrm>
            <a:off x="35986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35986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13"/>
          <p:cNvSpPr txBox="1"/>
          <p:nvPr>
            <p:ph idx="4" type="title"/>
          </p:nvPr>
        </p:nvSpPr>
        <p:spPr>
          <a:xfrm>
            <a:off x="64948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64948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13"/>
          <p:cNvSpPr txBox="1"/>
          <p:nvPr>
            <p:ph idx="6" type="title"/>
          </p:nvPr>
        </p:nvSpPr>
        <p:spPr>
          <a:xfrm>
            <a:off x="5039900" y="3501280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5039888" y="379823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" name="Google Shape;62;p13"/>
          <p:cNvSpPr txBox="1"/>
          <p:nvPr>
            <p:ph idx="8" type="title"/>
          </p:nvPr>
        </p:nvSpPr>
        <p:spPr>
          <a:xfrm>
            <a:off x="2157425" y="3501280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3"/>
          <p:cNvSpPr txBox="1"/>
          <p:nvPr>
            <p:ph idx="9" type="subTitle"/>
          </p:nvPr>
        </p:nvSpPr>
        <p:spPr>
          <a:xfrm>
            <a:off x="2157413" y="379823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13" type="title"/>
          </p:nvPr>
        </p:nvSpPr>
        <p:spPr>
          <a:xfrm>
            <a:off x="11394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14" type="title"/>
          </p:nvPr>
        </p:nvSpPr>
        <p:spPr>
          <a:xfrm>
            <a:off x="40356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hasCustomPrompt="1" idx="15" type="title"/>
          </p:nvPr>
        </p:nvSpPr>
        <p:spPr>
          <a:xfrm>
            <a:off x="69318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16" type="title"/>
          </p:nvPr>
        </p:nvSpPr>
        <p:spPr>
          <a:xfrm>
            <a:off x="5476850" y="3007778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17" type="title"/>
          </p:nvPr>
        </p:nvSpPr>
        <p:spPr>
          <a:xfrm>
            <a:off x="2594375" y="301551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SECTION_TITLE_AND_DESCRIPTION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2" type="title"/>
          </p:nvPr>
        </p:nvSpPr>
        <p:spPr>
          <a:xfrm>
            <a:off x="2477100" y="1022775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 flipH="1">
            <a:off x="3139506" y="1259025"/>
            <a:ext cx="17793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3" type="subTitle"/>
          </p:nvPr>
        </p:nvSpPr>
        <p:spPr>
          <a:xfrm>
            <a:off x="5152806" y="1220900"/>
            <a:ext cx="32013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hasCustomPrompt="1" idx="4" type="title"/>
          </p:nvPr>
        </p:nvSpPr>
        <p:spPr>
          <a:xfrm>
            <a:off x="2477100" y="1772447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 txBox="1"/>
          <p:nvPr>
            <p:ph idx="5" type="subTitle"/>
          </p:nvPr>
        </p:nvSpPr>
        <p:spPr>
          <a:xfrm flipH="1">
            <a:off x="3139506" y="2008700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6" type="subTitle"/>
          </p:nvPr>
        </p:nvSpPr>
        <p:spPr>
          <a:xfrm>
            <a:off x="5146886" y="1970580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hasCustomPrompt="1" idx="7" type="title"/>
          </p:nvPr>
        </p:nvSpPr>
        <p:spPr>
          <a:xfrm>
            <a:off x="2477100" y="2522122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4"/>
          <p:cNvSpPr txBox="1"/>
          <p:nvPr>
            <p:ph idx="8" type="subTitle"/>
          </p:nvPr>
        </p:nvSpPr>
        <p:spPr>
          <a:xfrm flipH="1">
            <a:off x="3139506" y="2759849"/>
            <a:ext cx="17793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9" type="subTitle"/>
          </p:nvPr>
        </p:nvSpPr>
        <p:spPr>
          <a:xfrm>
            <a:off x="5143119" y="2721733"/>
            <a:ext cx="32013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hasCustomPrompt="1" idx="13" type="title"/>
          </p:nvPr>
        </p:nvSpPr>
        <p:spPr>
          <a:xfrm>
            <a:off x="2477100" y="3275277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4"/>
          <p:cNvSpPr txBox="1"/>
          <p:nvPr>
            <p:ph idx="14" type="subTitle"/>
          </p:nvPr>
        </p:nvSpPr>
        <p:spPr>
          <a:xfrm flipH="1">
            <a:off x="3139506" y="3511527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5" type="subTitle"/>
          </p:nvPr>
        </p:nvSpPr>
        <p:spPr>
          <a:xfrm>
            <a:off x="5142250" y="3473428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hasCustomPrompt="1" idx="16" type="title"/>
          </p:nvPr>
        </p:nvSpPr>
        <p:spPr>
          <a:xfrm>
            <a:off x="2477100" y="4021475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/>
          <p:nvPr>
            <p:ph idx="17" type="subTitle"/>
          </p:nvPr>
        </p:nvSpPr>
        <p:spPr>
          <a:xfrm flipH="1">
            <a:off x="3139506" y="4257750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8" type="subTitle"/>
          </p:nvPr>
        </p:nvSpPr>
        <p:spPr>
          <a:xfrm>
            <a:off x="5142250" y="4219650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6" name="Google Shape;8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739" y="1960725"/>
            <a:ext cx="1888727" cy="3164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10800000">
            <a:off x="886002" y="137500"/>
            <a:ext cx="8702104" cy="486849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1396950" y="1650313"/>
            <a:ext cx="63501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8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1887750" y="2908788"/>
            <a:ext cx="53685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4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434928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type="title"/>
          </p:nvPr>
        </p:nvSpPr>
        <p:spPr>
          <a:xfrm>
            <a:off x="28179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28179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95" name="Google Shape;9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44402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hasCustomPrompt="1" idx="2" type="title"/>
          </p:nvPr>
        </p:nvSpPr>
        <p:spPr>
          <a:xfrm>
            <a:off x="33495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" name="Google Shape;97;p16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08153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12126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12126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17"/>
          <p:cNvSpPr txBox="1"/>
          <p:nvPr>
            <p:ph hasCustomPrompt="1" idx="2" type="title"/>
          </p:nvPr>
        </p:nvSpPr>
        <p:spPr>
          <a:xfrm>
            <a:off x="12126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" name="Google Shape;107;p18"/>
          <p:cNvSpPr txBox="1"/>
          <p:nvPr>
            <p:ph hasCustomPrompt="1"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8"/>
          <p:cNvSpPr txBox="1"/>
          <p:nvPr>
            <p:ph idx="1" type="subTitle"/>
          </p:nvPr>
        </p:nvSpPr>
        <p:spPr>
          <a:xfrm>
            <a:off x="5112425" y="3194925"/>
            <a:ext cx="315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09" name="Google Shape;10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199998">
            <a:off x="-1138410" y="-712063"/>
            <a:ext cx="6153100" cy="679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600002">
            <a:off x="4129318" y="-712064"/>
            <a:ext cx="6153100" cy="679926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12126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12126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4" name="Google Shape;114;p19"/>
          <p:cNvSpPr txBox="1"/>
          <p:nvPr>
            <p:ph hasCustomPrompt="1" idx="2" type="title"/>
          </p:nvPr>
        </p:nvSpPr>
        <p:spPr>
          <a:xfrm>
            <a:off x="12145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9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1" type="subTitle"/>
          </p:nvPr>
        </p:nvSpPr>
        <p:spPr>
          <a:xfrm>
            <a:off x="1990525" y="132282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8" name="Google Shape;118;p20"/>
          <p:cNvSpPr txBox="1"/>
          <p:nvPr>
            <p:ph hasCustomPrompt="1" type="title"/>
          </p:nvPr>
        </p:nvSpPr>
        <p:spPr>
          <a:xfrm>
            <a:off x="2181870" y="72157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20"/>
          <p:cNvSpPr txBox="1"/>
          <p:nvPr>
            <p:ph idx="2" type="subTitle"/>
          </p:nvPr>
        </p:nvSpPr>
        <p:spPr>
          <a:xfrm>
            <a:off x="1990525" y="267077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0" name="Google Shape;120;p20"/>
          <p:cNvSpPr txBox="1"/>
          <p:nvPr>
            <p:ph hasCustomPrompt="1" idx="3" type="title"/>
          </p:nvPr>
        </p:nvSpPr>
        <p:spPr>
          <a:xfrm>
            <a:off x="2181870" y="2069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0"/>
          <p:cNvSpPr txBox="1"/>
          <p:nvPr>
            <p:ph idx="4" type="subTitle"/>
          </p:nvPr>
        </p:nvSpPr>
        <p:spPr>
          <a:xfrm>
            <a:off x="1990525" y="401872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2" name="Google Shape;122;p20"/>
          <p:cNvSpPr txBox="1"/>
          <p:nvPr>
            <p:ph hasCustomPrompt="1" idx="5" type="title"/>
          </p:nvPr>
        </p:nvSpPr>
        <p:spPr>
          <a:xfrm>
            <a:off x="2181870" y="341747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-5400000">
            <a:off x="5392666" y="2531219"/>
            <a:ext cx="7778041" cy="435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5400000">
            <a:off x="-4037883" y="-1739240"/>
            <a:ext cx="7778041" cy="435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5112425" y="3194925"/>
            <a:ext cx="315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75098" y="-14654"/>
            <a:ext cx="1819652" cy="212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888505" y="-1"/>
            <a:ext cx="1453074" cy="2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>
            <p:ph idx="1" type="subTitle"/>
          </p:nvPr>
        </p:nvSpPr>
        <p:spPr>
          <a:xfrm>
            <a:off x="789900" y="3889975"/>
            <a:ext cx="37746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9" name="Google Shape;129;p21"/>
          <p:cNvSpPr txBox="1"/>
          <p:nvPr>
            <p:ph hasCustomPrompt="1" type="title"/>
          </p:nvPr>
        </p:nvSpPr>
        <p:spPr>
          <a:xfrm>
            <a:off x="789900" y="3288725"/>
            <a:ext cx="3774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5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1"/>
          <p:cNvSpPr txBox="1"/>
          <p:nvPr>
            <p:ph idx="2" type="subTitle"/>
          </p:nvPr>
        </p:nvSpPr>
        <p:spPr>
          <a:xfrm>
            <a:off x="4579575" y="3889975"/>
            <a:ext cx="37746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1828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21"/>
          <p:cNvSpPr txBox="1"/>
          <p:nvPr>
            <p:ph hasCustomPrompt="1" idx="3" type="title"/>
          </p:nvPr>
        </p:nvSpPr>
        <p:spPr>
          <a:xfrm>
            <a:off x="4572003" y="3288725"/>
            <a:ext cx="3774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5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1"/>
          <p:cNvSpPr txBox="1"/>
          <p:nvPr>
            <p:ph idx="4"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BODY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" name="Google Shape;136;p22"/>
          <p:cNvSpPr txBox="1"/>
          <p:nvPr>
            <p:ph idx="2" type="title"/>
          </p:nvPr>
        </p:nvSpPr>
        <p:spPr>
          <a:xfrm>
            <a:off x="809939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>
            <a:off x="809925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22"/>
          <p:cNvSpPr txBox="1"/>
          <p:nvPr>
            <p:ph idx="3" type="title"/>
          </p:nvPr>
        </p:nvSpPr>
        <p:spPr>
          <a:xfrm>
            <a:off x="3463502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subTitle"/>
          </p:nvPr>
        </p:nvSpPr>
        <p:spPr>
          <a:xfrm>
            <a:off x="3463488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0" name="Google Shape;140;p22"/>
          <p:cNvSpPr txBox="1"/>
          <p:nvPr>
            <p:ph idx="5" type="title"/>
          </p:nvPr>
        </p:nvSpPr>
        <p:spPr>
          <a:xfrm>
            <a:off x="6117052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subTitle"/>
          </p:nvPr>
        </p:nvSpPr>
        <p:spPr>
          <a:xfrm>
            <a:off x="6117038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758000" y="378225"/>
            <a:ext cx="4613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44" name="Google Shape;144;p23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1365984">
            <a:off x="-1511771" y="-174252"/>
            <a:ext cx="5918748" cy="654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47" name="Google Shape;147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2801493"/>
            <a:ext cx="9144003" cy="3036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50" name="Google Shape;15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-2255011" y="1532427"/>
            <a:ext cx="6751897" cy="22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61025" y="378225"/>
            <a:ext cx="5210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8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789900" y="4150672"/>
            <a:ext cx="7564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5" name="Google Shape;15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3640859" y="-2028805"/>
            <a:ext cx="6153101" cy="6799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31766" y="-2028805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SECTION_TITLE_AND_DESCRIPTION_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9" name="Google Shape;159;p28"/>
          <p:cNvSpPr txBox="1"/>
          <p:nvPr>
            <p:ph idx="1" type="subTitle"/>
          </p:nvPr>
        </p:nvSpPr>
        <p:spPr>
          <a:xfrm>
            <a:off x="4870825" y="1767050"/>
            <a:ext cx="3273600" cy="23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idx="1" type="subTitle"/>
          </p:nvPr>
        </p:nvSpPr>
        <p:spPr>
          <a:xfrm>
            <a:off x="1098925" y="531350"/>
            <a:ext cx="32736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3" name="Google Shape;163;p29"/>
          <p:cNvSpPr txBox="1"/>
          <p:nvPr>
            <p:ph idx="2" type="subTitle"/>
          </p:nvPr>
        </p:nvSpPr>
        <p:spPr>
          <a:xfrm>
            <a:off x="1098925" y="1971825"/>
            <a:ext cx="3273600" cy="232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4734000" y="378225"/>
            <a:ext cx="36372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6" name="Google Shape;166;p30"/>
          <p:cNvSpPr txBox="1"/>
          <p:nvPr>
            <p:ph idx="1" type="subTitle"/>
          </p:nvPr>
        </p:nvSpPr>
        <p:spPr>
          <a:xfrm>
            <a:off x="4962600" y="1726500"/>
            <a:ext cx="3637200" cy="211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pic>
        <p:nvPicPr>
          <p:cNvPr id="167" name="Google Shape;16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42601" y="0"/>
            <a:ext cx="1488450" cy="3063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54100" y="2892100"/>
            <a:ext cx="1488450" cy="306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7199997">
            <a:off x="4531704" y="539794"/>
            <a:ext cx="5918750" cy="65403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idx="1" type="body"/>
          </p:nvPr>
        </p:nvSpPr>
        <p:spPr>
          <a:xfrm>
            <a:off x="686700" y="1076275"/>
            <a:ext cx="76845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5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25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25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1781425" y="378225"/>
            <a:ext cx="65898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399995">
            <a:off x="-2368482" y="1910826"/>
            <a:ext cx="6751897" cy="224187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31"/>
          <p:cNvSpPr txBox="1"/>
          <p:nvPr>
            <p:ph idx="1" type="subTitle"/>
          </p:nvPr>
        </p:nvSpPr>
        <p:spPr>
          <a:xfrm>
            <a:off x="1976000" y="2684865"/>
            <a:ext cx="2241900" cy="19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5284303" y="3314360"/>
            <a:ext cx="3069900" cy="465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" name="Google Shape;175;p32"/>
          <p:cNvSpPr txBox="1"/>
          <p:nvPr>
            <p:ph idx="1" type="subTitle"/>
          </p:nvPr>
        </p:nvSpPr>
        <p:spPr>
          <a:xfrm>
            <a:off x="2702800" y="1363838"/>
            <a:ext cx="5651100" cy="18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76" name="Google Shape;17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874003" y="1459629"/>
            <a:ext cx="6272302" cy="174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9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789900" y="3390968"/>
            <a:ext cx="75639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33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0" name="Google Shape;180;p33"/>
          <p:cNvSpPr txBox="1"/>
          <p:nvPr>
            <p:ph idx="2" type="title"/>
          </p:nvPr>
        </p:nvSpPr>
        <p:spPr>
          <a:xfrm>
            <a:off x="2400850" y="4295468"/>
            <a:ext cx="59703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9pPr>
          </a:lstStyle>
          <a:p/>
        </p:txBody>
      </p:sp>
      <p:pic>
        <p:nvPicPr>
          <p:cNvPr id="181" name="Google Shape;18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446400" y="-75899"/>
            <a:ext cx="1878876" cy="314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400000">
            <a:off x="6993624" y="175926"/>
            <a:ext cx="1519775" cy="312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192424" y="104735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4"/>
          <p:cNvSpPr txBox="1"/>
          <p:nvPr>
            <p:ph type="title"/>
          </p:nvPr>
        </p:nvSpPr>
        <p:spPr>
          <a:xfrm>
            <a:off x="50331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6" name="Google Shape;186;p34"/>
          <p:cNvSpPr txBox="1"/>
          <p:nvPr>
            <p:ph idx="1" type="subTitle"/>
          </p:nvPr>
        </p:nvSpPr>
        <p:spPr>
          <a:xfrm>
            <a:off x="5033100" y="2110500"/>
            <a:ext cx="3168600" cy="156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0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0800000">
            <a:off x="-3192424" y="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5"/>
          <p:cNvSpPr txBox="1"/>
          <p:nvPr>
            <p:ph type="title"/>
          </p:nvPr>
        </p:nvSpPr>
        <p:spPr>
          <a:xfrm>
            <a:off x="9423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" name="Google Shape;190;p35"/>
          <p:cNvSpPr txBox="1"/>
          <p:nvPr>
            <p:ph idx="1" type="subTitle"/>
          </p:nvPr>
        </p:nvSpPr>
        <p:spPr>
          <a:xfrm>
            <a:off x="942300" y="2110500"/>
            <a:ext cx="3168600" cy="156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BODY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6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4" name="Google Shape;194;p36"/>
          <p:cNvSpPr txBox="1"/>
          <p:nvPr>
            <p:ph idx="2" type="title"/>
          </p:nvPr>
        </p:nvSpPr>
        <p:spPr>
          <a:xfrm>
            <a:off x="905723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" name="Google Shape;195;p36"/>
          <p:cNvSpPr txBox="1"/>
          <p:nvPr>
            <p:ph idx="1" type="subTitle"/>
          </p:nvPr>
        </p:nvSpPr>
        <p:spPr>
          <a:xfrm>
            <a:off x="905713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3" type="title"/>
          </p:nvPr>
        </p:nvSpPr>
        <p:spPr>
          <a:xfrm>
            <a:off x="2817510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7" name="Google Shape;197;p36"/>
          <p:cNvSpPr txBox="1"/>
          <p:nvPr>
            <p:ph idx="4" type="subTitle"/>
          </p:nvPr>
        </p:nvSpPr>
        <p:spPr>
          <a:xfrm>
            <a:off x="2817500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5" type="title"/>
          </p:nvPr>
        </p:nvSpPr>
        <p:spPr>
          <a:xfrm>
            <a:off x="4729288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9" name="Google Shape;199;p36"/>
          <p:cNvSpPr txBox="1"/>
          <p:nvPr>
            <p:ph idx="6" type="subTitle"/>
          </p:nvPr>
        </p:nvSpPr>
        <p:spPr>
          <a:xfrm>
            <a:off x="4729278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6"/>
          <p:cNvSpPr txBox="1"/>
          <p:nvPr>
            <p:ph idx="7" type="title"/>
          </p:nvPr>
        </p:nvSpPr>
        <p:spPr>
          <a:xfrm>
            <a:off x="6641075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8" type="subTitle"/>
          </p:nvPr>
        </p:nvSpPr>
        <p:spPr>
          <a:xfrm>
            <a:off x="6641065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3262325" y="378225"/>
            <a:ext cx="51087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4" name="Google Shape;204;p37"/>
          <p:cNvSpPr txBox="1"/>
          <p:nvPr>
            <p:ph idx="2" type="title"/>
          </p:nvPr>
        </p:nvSpPr>
        <p:spPr>
          <a:xfrm>
            <a:off x="789993" y="1505122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5" name="Google Shape;205;p37"/>
          <p:cNvSpPr txBox="1"/>
          <p:nvPr>
            <p:ph idx="1" type="subTitle"/>
          </p:nvPr>
        </p:nvSpPr>
        <p:spPr>
          <a:xfrm>
            <a:off x="789963" y="1878272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7"/>
          <p:cNvSpPr txBox="1"/>
          <p:nvPr>
            <p:ph idx="3" type="title"/>
          </p:nvPr>
        </p:nvSpPr>
        <p:spPr>
          <a:xfrm>
            <a:off x="790019" y="3313673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7" name="Google Shape;207;p37"/>
          <p:cNvSpPr txBox="1"/>
          <p:nvPr>
            <p:ph idx="4" type="subTitle"/>
          </p:nvPr>
        </p:nvSpPr>
        <p:spPr>
          <a:xfrm>
            <a:off x="790006" y="3686823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7"/>
          <p:cNvSpPr txBox="1"/>
          <p:nvPr>
            <p:ph idx="5" type="title"/>
          </p:nvPr>
        </p:nvSpPr>
        <p:spPr>
          <a:xfrm>
            <a:off x="4874377" y="3313673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9" name="Google Shape;209;p37"/>
          <p:cNvSpPr txBox="1"/>
          <p:nvPr>
            <p:ph idx="6" type="subTitle"/>
          </p:nvPr>
        </p:nvSpPr>
        <p:spPr>
          <a:xfrm>
            <a:off x="4874359" y="3686823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7"/>
          <p:cNvSpPr txBox="1"/>
          <p:nvPr>
            <p:ph idx="7" type="title"/>
          </p:nvPr>
        </p:nvSpPr>
        <p:spPr>
          <a:xfrm>
            <a:off x="4874402" y="1505122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8" type="subTitle"/>
          </p:nvPr>
        </p:nvSpPr>
        <p:spPr>
          <a:xfrm>
            <a:off x="4874375" y="1878272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2" name="Google Shape;21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756675" y="-129950"/>
            <a:ext cx="3912276" cy="13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8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6" name="Google Shape;216;p38"/>
          <p:cNvSpPr txBox="1"/>
          <p:nvPr>
            <p:ph idx="2" type="title"/>
          </p:nvPr>
        </p:nvSpPr>
        <p:spPr>
          <a:xfrm>
            <a:off x="1426194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7" name="Google Shape;217;p38"/>
          <p:cNvSpPr txBox="1"/>
          <p:nvPr>
            <p:ph idx="1" type="subTitle"/>
          </p:nvPr>
        </p:nvSpPr>
        <p:spPr>
          <a:xfrm>
            <a:off x="1426175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8" name="Google Shape;218;p38"/>
          <p:cNvSpPr txBox="1"/>
          <p:nvPr>
            <p:ph idx="3" type="title"/>
          </p:nvPr>
        </p:nvSpPr>
        <p:spPr>
          <a:xfrm>
            <a:off x="5289622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Alternates ExtraBold"/>
              <a:buNone/>
              <a:defRPr sz="1600">
                <a:solidFill>
                  <a:schemeClr val="accent2"/>
                </a:solidFill>
                <a:latin typeface="Montserrat Alternates ExtraBold"/>
                <a:ea typeface="Montserrat Alternates ExtraBold"/>
                <a:cs typeface="Montserrat Alternates ExtraBold"/>
                <a:sym typeface="Montserrat Alternate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9" name="Google Shape;219;p38"/>
          <p:cNvSpPr txBox="1"/>
          <p:nvPr>
            <p:ph idx="4" type="subTitle"/>
          </p:nvPr>
        </p:nvSpPr>
        <p:spPr>
          <a:xfrm>
            <a:off x="5289601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Alternates Light"/>
              <a:buNone/>
              <a:defRPr sz="14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2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1997451" y="858725"/>
            <a:ext cx="5921949" cy="27802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9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3" name="Google Shape;223;p39"/>
          <p:cNvSpPr txBox="1"/>
          <p:nvPr>
            <p:ph idx="2" type="title"/>
          </p:nvPr>
        </p:nvSpPr>
        <p:spPr>
          <a:xfrm>
            <a:off x="866631" y="3601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" type="subTitle"/>
          </p:nvPr>
        </p:nvSpPr>
        <p:spPr>
          <a:xfrm>
            <a:off x="866625" y="3974400"/>
            <a:ext cx="242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5" name="Google Shape;225;p39"/>
          <p:cNvSpPr txBox="1"/>
          <p:nvPr>
            <p:ph idx="3" type="title"/>
          </p:nvPr>
        </p:nvSpPr>
        <p:spPr>
          <a:xfrm>
            <a:off x="5849210" y="3601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Alternates ExtraBold"/>
              <a:buNone/>
              <a:defRPr sz="1600">
                <a:solidFill>
                  <a:schemeClr val="accent2"/>
                </a:solidFill>
                <a:latin typeface="Montserrat Alternates ExtraBold"/>
                <a:ea typeface="Montserrat Alternates ExtraBold"/>
                <a:cs typeface="Montserrat Alternates ExtraBold"/>
                <a:sym typeface="Montserrat Alternate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4" type="subTitle"/>
          </p:nvPr>
        </p:nvSpPr>
        <p:spPr>
          <a:xfrm>
            <a:off x="5849200" y="3974400"/>
            <a:ext cx="242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Alternates Light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BODY_1_2_2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">
            <a:off x="3" y="3019082"/>
            <a:ext cx="9533454" cy="316545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0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0" name="Google Shape;230;p40"/>
          <p:cNvSpPr txBox="1"/>
          <p:nvPr>
            <p:ph idx="2" type="title"/>
          </p:nvPr>
        </p:nvSpPr>
        <p:spPr>
          <a:xfrm>
            <a:off x="1671086" y="1231700"/>
            <a:ext cx="28059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1" name="Google Shape;231;p40"/>
          <p:cNvSpPr txBox="1"/>
          <p:nvPr>
            <p:ph idx="1" type="subTitle"/>
          </p:nvPr>
        </p:nvSpPr>
        <p:spPr>
          <a:xfrm>
            <a:off x="1671064" y="1604850"/>
            <a:ext cx="28059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2" name="Google Shape;232;p40"/>
          <p:cNvSpPr txBox="1"/>
          <p:nvPr>
            <p:ph idx="3" type="title"/>
          </p:nvPr>
        </p:nvSpPr>
        <p:spPr>
          <a:xfrm>
            <a:off x="4667036" y="2547925"/>
            <a:ext cx="28059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4" type="subTitle"/>
          </p:nvPr>
        </p:nvSpPr>
        <p:spPr>
          <a:xfrm>
            <a:off x="4667014" y="2921075"/>
            <a:ext cx="28059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" type="body"/>
          </p:nvPr>
        </p:nvSpPr>
        <p:spPr>
          <a:xfrm>
            <a:off x="775144" y="1313000"/>
            <a:ext cx="3564900" cy="32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03956" y="1313000"/>
            <a:ext cx="3564900" cy="32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3972475" y="378225"/>
            <a:ext cx="4398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1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1"/>
          <p:cNvSpPr txBox="1"/>
          <p:nvPr>
            <p:ph idx="1" type="body"/>
          </p:nvPr>
        </p:nvSpPr>
        <p:spPr>
          <a:xfrm>
            <a:off x="775144" y="1313000"/>
            <a:ext cx="3564900" cy="325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" name="Google Shape;237;p41"/>
          <p:cNvSpPr txBox="1"/>
          <p:nvPr>
            <p:ph idx="2" type="body"/>
          </p:nvPr>
        </p:nvSpPr>
        <p:spPr>
          <a:xfrm>
            <a:off x="4803956" y="1313000"/>
            <a:ext cx="3564900" cy="325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38" name="Google Shape;238;p41"/>
          <p:cNvSpPr txBox="1"/>
          <p:nvPr>
            <p:ph type="title"/>
          </p:nvPr>
        </p:nvSpPr>
        <p:spPr>
          <a:xfrm>
            <a:off x="3972475" y="378225"/>
            <a:ext cx="4398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TITLE_AND_BODY_1_3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2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2" name="Google Shape;242;p42"/>
          <p:cNvSpPr txBox="1"/>
          <p:nvPr>
            <p:ph idx="2" type="title"/>
          </p:nvPr>
        </p:nvSpPr>
        <p:spPr>
          <a:xfrm>
            <a:off x="809952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1" type="subTitle"/>
          </p:nvPr>
        </p:nvSpPr>
        <p:spPr>
          <a:xfrm>
            <a:off x="809938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4" name="Google Shape;244;p42"/>
          <p:cNvSpPr txBox="1"/>
          <p:nvPr>
            <p:ph idx="3" type="title"/>
          </p:nvPr>
        </p:nvSpPr>
        <p:spPr>
          <a:xfrm>
            <a:off x="3463514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4" type="subTitle"/>
          </p:nvPr>
        </p:nvSpPr>
        <p:spPr>
          <a:xfrm>
            <a:off x="3463500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6" name="Google Shape;246;p42"/>
          <p:cNvSpPr txBox="1"/>
          <p:nvPr>
            <p:ph idx="5" type="title"/>
          </p:nvPr>
        </p:nvSpPr>
        <p:spPr>
          <a:xfrm>
            <a:off x="6117064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6" type="subTitle"/>
          </p:nvPr>
        </p:nvSpPr>
        <p:spPr>
          <a:xfrm>
            <a:off x="6117050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8" name="Google Shape;248;p42"/>
          <p:cNvSpPr txBox="1"/>
          <p:nvPr>
            <p:ph idx="7" type="title"/>
          </p:nvPr>
        </p:nvSpPr>
        <p:spPr>
          <a:xfrm>
            <a:off x="809939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8" type="subTitle"/>
          </p:nvPr>
        </p:nvSpPr>
        <p:spPr>
          <a:xfrm>
            <a:off x="809925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0" name="Google Shape;250;p42"/>
          <p:cNvSpPr txBox="1"/>
          <p:nvPr>
            <p:ph idx="9" type="title"/>
          </p:nvPr>
        </p:nvSpPr>
        <p:spPr>
          <a:xfrm>
            <a:off x="3463502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idx="13" type="subTitle"/>
          </p:nvPr>
        </p:nvSpPr>
        <p:spPr>
          <a:xfrm>
            <a:off x="3463488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2" name="Google Shape;252;p42"/>
          <p:cNvSpPr txBox="1"/>
          <p:nvPr>
            <p:ph idx="14" type="title"/>
          </p:nvPr>
        </p:nvSpPr>
        <p:spPr>
          <a:xfrm>
            <a:off x="6117052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3" name="Google Shape;253;p42"/>
          <p:cNvSpPr txBox="1"/>
          <p:nvPr>
            <p:ph idx="15" type="subTitle"/>
          </p:nvPr>
        </p:nvSpPr>
        <p:spPr>
          <a:xfrm>
            <a:off x="6117038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 1">
  <p:cSld name="TITLE_AND_BODY_1_3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3"/>
          <p:cNvSpPr txBox="1"/>
          <p:nvPr>
            <p:ph idx="2" type="title"/>
          </p:nvPr>
        </p:nvSpPr>
        <p:spPr>
          <a:xfrm>
            <a:off x="7092000" y="140682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1" type="subTitle"/>
          </p:nvPr>
        </p:nvSpPr>
        <p:spPr>
          <a:xfrm>
            <a:off x="2994000" y="134472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8" name="Google Shape;258;p43"/>
          <p:cNvSpPr txBox="1"/>
          <p:nvPr>
            <p:ph idx="3" type="title"/>
          </p:nvPr>
        </p:nvSpPr>
        <p:spPr>
          <a:xfrm>
            <a:off x="7092000" y="192185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9" name="Google Shape;259;p43"/>
          <p:cNvSpPr txBox="1"/>
          <p:nvPr>
            <p:ph idx="4" type="subTitle"/>
          </p:nvPr>
        </p:nvSpPr>
        <p:spPr>
          <a:xfrm>
            <a:off x="2994000" y="185975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43"/>
          <p:cNvSpPr txBox="1"/>
          <p:nvPr>
            <p:ph idx="5" type="title"/>
          </p:nvPr>
        </p:nvSpPr>
        <p:spPr>
          <a:xfrm>
            <a:off x="7092000" y="243688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6" type="subTitle"/>
          </p:nvPr>
        </p:nvSpPr>
        <p:spPr>
          <a:xfrm>
            <a:off x="2994000" y="237478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2" name="Google Shape;262;p43"/>
          <p:cNvSpPr txBox="1"/>
          <p:nvPr>
            <p:ph idx="7" type="title"/>
          </p:nvPr>
        </p:nvSpPr>
        <p:spPr>
          <a:xfrm>
            <a:off x="7092000" y="295191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3" name="Google Shape;263;p43"/>
          <p:cNvSpPr txBox="1"/>
          <p:nvPr>
            <p:ph idx="8" type="subTitle"/>
          </p:nvPr>
        </p:nvSpPr>
        <p:spPr>
          <a:xfrm>
            <a:off x="2994000" y="288981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4" name="Google Shape;264;p43"/>
          <p:cNvSpPr txBox="1"/>
          <p:nvPr>
            <p:ph idx="9" type="title"/>
          </p:nvPr>
        </p:nvSpPr>
        <p:spPr>
          <a:xfrm>
            <a:off x="7092000" y="346694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5" name="Google Shape;265;p43"/>
          <p:cNvSpPr txBox="1"/>
          <p:nvPr>
            <p:ph idx="13" type="subTitle"/>
          </p:nvPr>
        </p:nvSpPr>
        <p:spPr>
          <a:xfrm>
            <a:off x="2994000" y="340484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6" name="Google Shape;266;p43"/>
          <p:cNvSpPr txBox="1"/>
          <p:nvPr>
            <p:ph idx="14" type="title"/>
          </p:nvPr>
        </p:nvSpPr>
        <p:spPr>
          <a:xfrm>
            <a:off x="7092000" y="398197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7" name="Google Shape;267;p43"/>
          <p:cNvSpPr txBox="1"/>
          <p:nvPr>
            <p:ph idx="15" type="subTitle"/>
          </p:nvPr>
        </p:nvSpPr>
        <p:spPr>
          <a:xfrm>
            <a:off x="2994000" y="391987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268" name="Google Shape;268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-2034276" y="1065614"/>
            <a:ext cx="5852719" cy="3274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4"/>
          <p:cNvSpPr txBox="1"/>
          <p:nvPr>
            <p:ph type="title"/>
          </p:nvPr>
        </p:nvSpPr>
        <p:spPr>
          <a:xfrm>
            <a:off x="5150300" y="694050"/>
            <a:ext cx="3156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2" name="Google Shape;272;p44"/>
          <p:cNvSpPr txBox="1"/>
          <p:nvPr>
            <p:ph idx="1" type="subTitle"/>
          </p:nvPr>
        </p:nvSpPr>
        <p:spPr>
          <a:xfrm>
            <a:off x="5150300" y="1535850"/>
            <a:ext cx="31566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4"/>
          <p:cNvSpPr txBox="1"/>
          <p:nvPr/>
        </p:nvSpPr>
        <p:spPr>
          <a:xfrm>
            <a:off x="5150300" y="3218125"/>
            <a:ext cx="3192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434928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44402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1008350" y="1460450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1008350" y="2183050"/>
            <a:ext cx="3015900" cy="15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4647114" y="1532427"/>
            <a:ext cx="6751897" cy="22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 rot="10800000">
            <a:off x="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8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0625" y="3354737"/>
            <a:ext cx="8662743" cy="26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240625" y="-812913"/>
            <a:ext cx="8662743" cy="2601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/>
          <p:nvPr>
            <p:ph type="title"/>
          </p:nvPr>
        </p:nvSpPr>
        <p:spPr>
          <a:xfrm>
            <a:off x="1301375" y="1417650"/>
            <a:ext cx="6541200" cy="23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192424" y="104735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4998775" y="2110500"/>
            <a:ext cx="3355200" cy="1665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1528650" y="450150"/>
            <a:ext cx="4029300" cy="1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5" name="Google Shape;45;p10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3651880">
            <a:off x="-1772274" y="-44184"/>
            <a:ext cx="5918752" cy="654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47" Type="http://schemas.openxmlformats.org/officeDocument/2006/relationships/theme" Target="../theme/theme2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B5394"/>
            </a:gs>
            <a:gs pos="100000">
              <a:srgbClr val="113D8A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ExtraBold"/>
              <a:buNone/>
              <a:defRPr sz="2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●"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Relationship Id="rId4" Type="http://schemas.openxmlformats.org/officeDocument/2006/relationships/slide" Target="/ppt/slides/slide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Relationship Id="rId4" Type="http://schemas.openxmlformats.org/officeDocument/2006/relationships/slide" Target="/ppt/slides/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2.xml"/><Relationship Id="rId4" Type="http://schemas.openxmlformats.org/officeDocument/2006/relationships/slide" Target="/ppt/slides/slide11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2.xml"/><Relationship Id="rId4" Type="http://schemas.openxmlformats.org/officeDocument/2006/relationships/slide" Target="/ppt/slides/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Relationship Id="rId4" Type="http://schemas.openxmlformats.org/officeDocument/2006/relationships/slide" Target="/ppt/slides/slide9.xml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slide" Target="/ppt/slides/slide2.xml"/><Relationship Id="rId4" Type="http://schemas.openxmlformats.org/officeDocument/2006/relationships/slide" Target="/ppt/slides/slide6.xml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slide" Target="/ppt/slides/slide2.xml"/><Relationship Id="rId4" Type="http://schemas.openxmlformats.org/officeDocument/2006/relationships/slide" Target="/ppt/slides/slide6.xml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2.xml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8.xml"/><Relationship Id="rId3" Type="http://schemas.openxmlformats.org/officeDocument/2006/relationships/slide" Target="/ppt/slides/slide2.xml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6.xml"/><Relationship Id="rId4" Type="http://schemas.openxmlformats.org/officeDocument/2006/relationships/slide" Target="/ppt/slides/slide11.xml"/><Relationship Id="rId5" Type="http://schemas.openxmlformats.org/officeDocument/2006/relationships/slide" Target="/ppt/slides/slide13.xml"/><Relationship Id="rId6" Type="http://schemas.openxmlformats.org/officeDocument/2006/relationships/slide" Target="/ppt/slides/slide9.xml"/><Relationship Id="rId7" Type="http://schemas.openxmlformats.org/officeDocument/2006/relationships/slide" Target="/ppt/slides/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slide" Target="/ppt/slides/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Relationship Id="rId4" Type="http://schemas.openxmlformats.org/officeDocument/2006/relationships/slide" Target="/ppt/slides/slide6.xml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Relationship Id="rId4" Type="http://schemas.openxmlformats.org/officeDocument/2006/relationships/slide" Target="/ppt/slides/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09512" y="-327229"/>
            <a:ext cx="4892424" cy="5406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61088" y="-327229"/>
            <a:ext cx="4892424" cy="540620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8"/>
          <p:cNvSpPr txBox="1"/>
          <p:nvPr>
            <p:ph type="ctrTitle"/>
          </p:nvPr>
        </p:nvSpPr>
        <p:spPr>
          <a:xfrm>
            <a:off x="311700" y="1779300"/>
            <a:ext cx="8520600" cy="9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Roboto Medium"/>
                <a:ea typeface="Roboto Medium"/>
                <a:cs typeface="Roboto Medium"/>
                <a:sym typeface="Roboto Medium"/>
              </a:rPr>
              <a:t>SecurePass</a:t>
            </a:r>
            <a:endParaRPr sz="4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Light"/>
                <a:ea typeface="Montserrat Light"/>
                <a:cs typeface="Montserrat Light"/>
                <a:sym typeface="Montserrat Light"/>
              </a:rPr>
              <a:t>Manual da Marca</a:t>
            </a:r>
            <a:endParaRPr sz="28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7" name="Google Shape;287;p48"/>
          <p:cNvSpPr txBox="1"/>
          <p:nvPr>
            <p:ph idx="1" type="subTitle"/>
          </p:nvPr>
        </p:nvSpPr>
        <p:spPr>
          <a:xfrm>
            <a:off x="1774200" y="4286375"/>
            <a:ext cx="5595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Arthur França,  Fernanda Cidade, Kaique Fernando, Lucas Lima, Magnum Paulino, Priscila Rodrigues e Renata Wrobleski	</a:t>
            </a:r>
            <a:endParaRPr sz="14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7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Paleta de cor </a:t>
            </a:r>
            <a:endParaRPr/>
          </a:p>
        </p:txBody>
      </p:sp>
      <p:sp>
        <p:nvSpPr>
          <p:cNvPr id="415" name="Google Shape;415;p57"/>
          <p:cNvSpPr txBox="1"/>
          <p:nvPr>
            <p:ph idx="2" type="title"/>
          </p:nvPr>
        </p:nvSpPr>
        <p:spPr>
          <a:xfrm>
            <a:off x="479575" y="1944275"/>
            <a:ext cx="1597200" cy="153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#272</a:t>
            </a:r>
            <a:r>
              <a:rPr lang="en"/>
              <a:t>64</a:t>
            </a:r>
            <a:r>
              <a:rPr lang="en"/>
              <a:t>3</a:t>
            </a:r>
            <a:endParaRPr/>
          </a:p>
        </p:txBody>
      </p:sp>
      <p:sp>
        <p:nvSpPr>
          <p:cNvPr id="416" name="Google Shape;416;p57"/>
          <p:cNvSpPr txBox="1"/>
          <p:nvPr>
            <p:ph idx="3" type="title"/>
          </p:nvPr>
        </p:nvSpPr>
        <p:spPr>
          <a:xfrm>
            <a:off x="2163085" y="30985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  <p:sp>
        <p:nvSpPr>
          <p:cNvPr id="417" name="Google Shape;417;p57"/>
          <p:cNvSpPr txBox="1"/>
          <p:nvPr>
            <p:ph idx="5" type="title"/>
          </p:nvPr>
        </p:nvSpPr>
        <p:spPr>
          <a:xfrm>
            <a:off x="5312126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#BAE8E8</a:t>
            </a:r>
            <a:endParaRPr/>
          </a:p>
        </p:txBody>
      </p:sp>
      <p:sp>
        <p:nvSpPr>
          <p:cNvPr id="418" name="Google Shape;418;p57"/>
          <p:cNvSpPr txBox="1"/>
          <p:nvPr>
            <p:ph idx="7" type="title"/>
          </p:nvPr>
        </p:nvSpPr>
        <p:spPr>
          <a:xfrm>
            <a:off x="6906925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#2C698D</a:t>
            </a:r>
            <a:endParaRPr/>
          </a:p>
        </p:txBody>
      </p:sp>
      <p:sp>
        <p:nvSpPr>
          <p:cNvPr id="419" name="Google Shape;419;p57"/>
          <p:cNvSpPr/>
          <p:nvPr/>
        </p:nvSpPr>
        <p:spPr>
          <a:xfrm>
            <a:off x="662725" y="1551288"/>
            <a:ext cx="1230900" cy="1230900"/>
          </a:xfrm>
          <a:prstGeom prst="donut">
            <a:avLst>
              <a:gd fmla="val 6912" name="adj"/>
            </a:avLst>
          </a:prstGeom>
          <a:solidFill>
            <a:srgbClr val="27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57"/>
          <p:cNvSpPr/>
          <p:nvPr/>
        </p:nvSpPr>
        <p:spPr>
          <a:xfrm>
            <a:off x="2383313" y="1551300"/>
            <a:ext cx="1230900" cy="1230900"/>
          </a:xfrm>
          <a:prstGeom prst="donut">
            <a:avLst>
              <a:gd fmla="val 691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7"/>
          <p:cNvSpPr/>
          <p:nvPr/>
        </p:nvSpPr>
        <p:spPr>
          <a:xfrm>
            <a:off x="5514688" y="1551300"/>
            <a:ext cx="1230900" cy="1230900"/>
          </a:xfrm>
          <a:prstGeom prst="donut">
            <a:avLst>
              <a:gd fmla="val 6912" name="adj"/>
            </a:avLst>
          </a:prstGeom>
          <a:solidFill>
            <a:srgbClr val="BA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7"/>
          <p:cNvSpPr/>
          <p:nvPr/>
        </p:nvSpPr>
        <p:spPr>
          <a:xfrm>
            <a:off x="7090100" y="1551300"/>
            <a:ext cx="1230900" cy="1230900"/>
          </a:xfrm>
          <a:prstGeom prst="donut">
            <a:avLst>
              <a:gd fmla="val 6912" name="adj"/>
            </a:avLst>
          </a:prstGeom>
          <a:solidFill>
            <a:srgbClr val="2C69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7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4" name="Google Shape;424;p57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425" name="Google Shape;425;p57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7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57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428" name="Google Shape;428;p57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/>
          </a:p>
        </p:txBody>
      </p:sp>
      <p:sp>
        <p:nvSpPr>
          <p:cNvPr id="429" name="Google Shape;429;p57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57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1" name="Google Shape;431;p57"/>
          <p:cNvSpPr/>
          <p:nvPr/>
        </p:nvSpPr>
        <p:spPr>
          <a:xfrm>
            <a:off x="3939288" y="1551300"/>
            <a:ext cx="1230900" cy="1230900"/>
          </a:xfrm>
          <a:prstGeom prst="donut">
            <a:avLst>
              <a:gd fmla="val 6912" name="adj"/>
            </a:avLst>
          </a:prstGeom>
          <a:solidFill>
            <a:srgbClr val="E3F6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57"/>
          <p:cNvSpPr txBox="1"/>
          <p:nvPr>
            <p:ph idx="5" type="title"/>
          </p:nvPr>
        </p:nvSpPr>
        <p:spPr>
          <a:xfrm>
            <a:off x="3654613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E3F6F5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8"/>
          <p:cNvSpPr txBox="1"/>
          <p:nvPr>
            <p:ph type="title"/>
          </p:nvPr>
        </p:nvSpPr>
        <p:spPr>
          <a:xfrm>
            <a:off x="28179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Tipografia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8" name="Google Shape;438;p58"/>
          <p:cNvSpPr txBox="1"/>
          <p:nvPr>
            <p:ph idx="2" type="title"/>
          </p:nvPr>
        </p:nvSpPr>
        <p:spPr>
          <a:xfrm>
            <a:off x="33495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39" name="Google Shape;439;p58"/>
          <p:cNvGrpSpPr/>
          <p:nvPr/>
        </p:nvGrpSpPr>
        <p:grpSpPr>
          <a:xfrm>
            <a:off x="3956550" y="-58550"/>
            <a:ext cx="1230900" cy="2085600"/>
            <a:chOff x="3956550" y="-58550"/>
            <a:chExt cx="1230900" cy="2085600"/>
          </a:xfrm>
        </p:grpSpPr>
        <p:sp>
          <p:nvSpPr>
            <p:cNvPr id="440" name="Google Shape;440;p58"/>
            <p:cNvSpPr/>
            <p:nvPr/>
          </p:nvSpPr>
          <p:spPr>
            <a:xfrm>
              <a:off x="3956550" y="796150"/>
              <a:ext cx="1230900" cy="1230900"/>
            </a:xfrm>
            <a:prstGeom prst="donut">
              <a:avLst>
                <a:gd fmla="val 691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8"/>
            <p:cNvSpPr/>
            <p:nvPr/>
          </p:nvSpPr>
          <p:spPr>
            <a:xfrm rot="-5400000">
              <a:off x="4120350" y="348850"/>
              <a:ext cx="903300" cy="8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58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58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444" name="Google Shape;444;p58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58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447" name="Google Shape;447;p58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/>
          </a:p>
        </p:txBody>
      </p:sp>
      <p:sp>
        <p:nvSpPr>
          <p:cNvPr id="448" name="Google Shape;448;p58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58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9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Tipografia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59"/>
          <p:cNvSpPr txBox="1"/>
          <p:nvPr>
            <p:ph idx="2" type="title"/>
          </p:nvPr>
        </p:nvSpPr>
        <p:spPr>
          <a:xfrm>
            <a:off x="1426194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edium"/>
                <a:ea typeface="Roboto Medium"/>
                <a:cs typeface="Roboto Medium"/>
                <a:sym typeface="Roboto Medium"/>
              </a:rPr>
              <a:t>Roboto Media</a:t>
            </a:r>
            <a:endParaRPr sz="2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56" name="Google Shape;456;p59"/>
          <p:cNvSpPr txBox="1"/>
          <p:nvPr>
            <p:ph idx="1" type="subTitle"/>
          </p:nvPr>
        </p:nvSpPr>
        <p:spPr>
          <a:xfrm>
            <a:off x="1426175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ABCDEFGHIJKLMN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OPQRSTUVWXYZ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abcdefghijklmn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opqrstuvwxyz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1234567890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57" name="Google Shape;457;p59"/>
          <p:cNvSpPr txBox="1"/>
          <p:nvPr>
            <p:ph idx="3" type="title"/>
          </p:nvPr>
        </p:nvSpPr>
        <p:spPr>
          <a:xfrm>
            <a:off x="5289622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MONTSERRAT ALTERNATES LIGHT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8" name="Google Shape;458;p59"/>
          <p:cNvSpPr txBox="1"/>
          <p:nvPr>
            <p:ph idx="4" type="subTitle"/>
          </p:nvPr>
        </p:nvSpPr>
        <p:spPr>
          <a:xfrm>
            <a:off x="5289601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ABCDEFGHIJKLMN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OPQRSTUVWXYZ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abcdefghijklmn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opqrstuvwxyz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1234567890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59" name="Google Shape;459;p59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0" name="Google Shape;460;p59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461" name="Google Shape;461;p59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59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59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464" name="Google Shape;464;p59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000"/>
          </a:p>
        </p:txBody>
      </p:sp>
      <p:sp>
        <p:nvSpPr>
          <p:cNvPr id="465" name="Google Shape;465;p59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p59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0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Aplicações</a:t>
            </a:r>
            <a:endParaRPr/>
          </a:p>
        </p:txBody>
      </p:sp>
      <p:sp>
        <p:nvSpPr>
          <p:cNvPr id="472" name="Google Shape;472;p60"/>
          <p:cNvSpPr txBox="1"/>
          <p:nvPr>
            <p:ph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73" name="Google Shape;473;p60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" name="Google Shape;474;p60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475" name="Google Shape;475;p60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0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" name="Google Shape;477;p60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478" name="Google Shape;478;p60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000"/>
          </a:p>
        </p:txBody>
      </p:sp>
      <p:sp>
        <p:nvSpPr>
          <p:cNvPr id="479" name="Google Shape;479;p60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p60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81" name="Google Shape;481;p60"/>
          <p:cNvGrpSpPr/>
          <p:nvPr/>
        </p:nvGrpSpPr>
        <p:grpSpPr>
          <a:xfrm>
            <a:off x="5017125" y="796150"/>
            <a:ext cx="4246000" cy="1230900"/>
            <a:chOff x="5017125" y="796150"/>
            <a:chExt cx="4246000" cy="1230900"/>
          </a:xfrm>
        </p:grpSpPr>
        <p:sp>
          <p:nvSpPr>
            <p:cNvPr id="482" name="Google Shape;482;p60"/>
            <p:cNvSpPr/>
            <p:nvPr/>
          </p:nvSpPr>
          <p:spPr>
            <a:xfrm>
              <a:off x="5017125" y="796150"/>
              <a:ext cx="1230900" cy="1230900"/>
            </a:xfrm>
            <a:prstGeom prst="donut">
              <a:avLst>
                <a:gd fmla="val 691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0"/>
            <p:cNvSpPr/>
            <p:nvPr/>
          </p:nvSpPr>
          <p:spPr>
            <a:xfrm>
              <a:off x="6192625" y="1403775"/>
              <a:ext cx="3070500" cy="8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1"/>
          <p:cNvSpPr/>
          <p:nvPr/>
        </p:nvSpPr>
        <p:spPr>
          <a:xfrm>
            <a:off x="1593000" y="1870850"/>
            <a:ext cx="1250100" cy="158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61"/>
          <p:cNvSpPr/>
          <p:nvPr/>
        </p:nvSpPr>
        <p:spPr>
          <a:xfrm>
            <a:off x="3161525" y="1870850"/>
            <a:ext cx="1250100" cy="158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61"/>
          <p:cNvSpPr/>
          <p:nvPr/>
        </p:nvSpPr>
        <p:spPr>
          <a:xfrm>
            <a:off x="4730065" y="1870850"/>
            <a:ext cx="1250100" cy="158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61"/>
          <p:cNvSpPr/>
          <p:nvPr/>
        </p:nvSpPr>
        <p:spPr>
          <a:xfrm>
            <a:off x="6302500" y="1870850"/>
            <a:ext cx="1250100" cy="158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61"/>
          <p:cNvSpPr txBox="1"/>
          <p:nvPr>
            <p:ph type="title"/>
          </p:nvPr>
        </p:nvSpPr>
        <p:spPr>
          <a:xfrm>
            <a:off x="3214950" y="301325"/>
            <a:ext cx="2714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Guia de Aplicação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" name="Google Shape;493;p61"/>
          <p:cNvSpPr txBox="1"/>
          <p:nvPr>
            <p:ph idx="4294967295" type="title"/>
          </p:nvPr>
        </p:nvSpPr>
        <p:spPr>
          <a:xfrm>
            <a:off x="1473750" y="4068200"/>
            <a:ext cx="14886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Negativo</a:t>
            </a:r>
            <a:endParaRPr sz="1600"/>
          </a:p>
        </p:txBody>
      </p:sp>
      <p:sp>
        <p:nvSpPr>
          <p:cNvPr id="494" name="Google Shape;494;p61"/>
          <p:cNvSpPr txBox="1"/>
          <p:nvPr>
            <p:ph idx="4294967295" type="title"/>
          </p:nvPr>
        </p:nvSpPr>
        <p:spPr>
          <a:xfrm>
            <a:off x="3043051" y="4068200"/>
            <a:ext cx="14886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Positivo</a:t>
            </a:r>
            <a:endParaRPr sz="1600"/>
          </a:p>
        </p:txBody>
      </p:sp>
      <p:sp>
        <p:nvSpPr>
          <p:cNvPr id="495" name="Google Shape;495;p61"/>
          <p:cNvSpPr txBox="1"/>
          <p:nvPr>
            <p:ph idx="4294967295" type="title"/>
          </p:nvPr>
        </p:nvSpPr>
        <p:spPr>
          <a:xfrm>
            <a:off x="4612351" y="4068200"/>
            <a:ext cx="14886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Escala de cinza</a:t>
            </a:r>
            <a:endParaRPr sz="1600"/>
          </a:p>
        </p:txBody>
      </p:sp>
      <p:sp>
        <p:nvSpPr>
          <p:cNvPr id="496" name="Google Shape;496;p61"/>
          <p:cNvSpPr txBox="1"/>
          <p:nvPr>
            <p:ph idx="4294967295" type="title"/>
          </p:nvPr>
        </p:nvSpPr>
        <p:spPr>
          <a:xfrm>
            <a:off x="6181652" y="4068200"/>
            <a:ext cx="14886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Fundo claro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com cores</a:t>
            </a:r>
            <a:endParaRPr sz="1600"/>
          </a:p>
        </p:txBody>
      </p:sp>
      <p:cxnSp>
        <p:nvCxnSpPr>
          <p:cNvPr id="497" name="Google Shape;497;p61"/>
          <p:cNvCxnSpPr>
            <a:stCxn id="488" idx="2"/>
            <a:endCxn id="493" idx="0"/>
          </p:cNvCxnSpPr>
          <p:nvPr/>
        </p:nvCxnSpPr>
        <p:spPr>
          <a:xfrm>
            <a:off x="2218050" y="3458750"/>
            <a:ext cx="0" cy="609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8" name="Google Shape;498;p61"/>
          <p:cNvCxnSpPr>
            <a:stCxn id="489" idx="2"/>
            <a:endCxn id="494" idx="0"/>
          </p:cNvCxnSpPr>
          <p:nvPr/>
        </p:nvCxnSpPr>
        <p:spPr>
          <a:xfrm>
            <a:off x="3786575" y="3458750"/>
            <a:ext cx="900" cy="609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9" name="Google Shape;499;p61"/>
          <p:cNvCxnSpPr>
            <a:stCxn id="490" idx="2"/>
            <a:endCxn id="495" idx="0"/>
          </p:cNvCxnSpPr>
          <p:nvPr/>
        </p:nvCxnSpPr>
        <p:spPr>
          <a:xfrm>
            <a:off x="5355115" y="3458750"/>
            <a:ext cx="1500" cy="609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00" name="Google Shape;500;p61"/>
          <p:cNvCxnSpPr>
            <a:stCxn id="491" idx="2"/>
            <a:endCxn id="496" idx="0"/>
          </p:cNvCxnSpPr>
          <p:nvPr/>
        </p:nvCxnSpPr>
        <p:spPr>
          <a:xfrm flipH="1">
            <a:off x="6926050" y="3458750"/>
            <a:ext cx="1500" cy="609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01" name="Google Shape;501;p61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61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503" name="Google Shape;503;p61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1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61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506" name="Google Shape;506;p61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/>
          </a:p>
        </p:txBody>
      </p:sp>
      <p:sp>
        <p:nvSpPr>
          <p:cNvPr id="507" name="Google Shape;507;p61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8" name="Google Shape;508;p61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9" name="Google Shape;509;p61"/>
          <p:cNvPicPr preferRelativeResize="0"/>
          <p:nvPr/>
        </p:nvPicPr>
        <p:blipFill rotWithShape="1">
          <a:blip r:embed="rId5">
            <a:alphaModFix/>
          </a:blip>
          <a:srcRect b="0" l="0" r="52008" t="0"/>
          <a:stretch/>
        </p:blipFill>
        <p:spPr>
          <a:xfrm>
            <a:off x="2980025" y="1827575"/>
            <a:ext cx="1427221" cy="167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61"/>
          <p:cNvPicPr preferRelativeResize="0"/>
          <p:nvPr/>
        </p:nvPicPr>
        <p:blipFill rotWithShape="1">
          <a:blip r:embed="rId5">
            <a:alphaModFix/>
          </a:blip>
          <a:srcRect b="0" l="50327" r="9510" t="0"/>
          <a:stretch/>
        </p:blipFill>
        <p:spPr>
          <a:xfrm>
            <a:off x="6386216" y="1827575"/>
            <a:ext cx="1194373" cy="167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3001" y="1926413"/>
            <a:ext cx="1341475" cy="147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61"/>
          <p:cNvPicPr preferRelativeResize="0"/>
          <p:nvPr/>
        </p:nvPicPr>
        <p:blipFill rotWithShape="1">
          <a:blip r:embed="rId7">
            <a:alphaModFix/>
          </a:blip>
          <a:srcRect b="0" l="-4240" r="4240" t="0"/>
          <a:stretch/>
        </p:blipFill>
        <p:spPr>
          <a:xfrm>
            <a:off x="4544163" y="1723823"/>
            <a:ext cx="1709500" cy="1881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2"/>
          <p:cNvSpPr txBox="1"/>
          <p:nvPr>
            <p:ph type="title"/>
          </p:nvPr>
        </p:nvSpPr>
        <p:spPr>
          <a:xfrm>
            <a:off x="3758000" y="378225"/>
            <a:ext cx="4613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Construção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 da marca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18" name="Google Shape;518;p62"/>
          <p:cNvGrpSpPr/>
          <p:nvPr/>
        </p:nvGrpSpPr>
        <p:grpSpPr>
          <a:xfrm>
            <a:off x="3552800" y="1160325"/>
            <a:ext cx="2545950" cy="2537925"/>
            <a:chOff x="3553400" y="1157325"/>
            <a:chExt cx="2545950" cy="2537925"/>
          </a:xfrm>
        </p:grpSpPr>
        <p:sp>
          <p:nvSpPr>
            <p:cNvPr id="519" name="Google Shape;519;p62"/>
            <p:cNvSpPr/>
            <p:nvPr/>
          </p:nvSpPr>
          <p:spPr>
            <a:xfrm>
              <a:off x="5084200" y="16649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2"/>
            <p:cNvSpPr/>
            <p:nvPr/>
          </p:nvSpPr>
          <p:spPr>
            <a:xfrm>
              <a:off x="5591750" y="16649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2"/>
            <p:cNvSpPr/>
            <p:nvPr/>
          </p:nvSpPr>
          <p:spPr>
            <a:xfrm>
              <a:off x="5084200" y="21725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2"/>
            <p:cNvSpPr/>
            <p:nvPr/>
          </p:nvSpPr>
          <p:spPr>
            <a:xfrm>
              <a:off x="5591750" y="21725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2"/>
            <p:cNvSpPr/>
            <p:nvPr/>
          </p:nvSpPr>
          <p:spPr>
            <a:xfrm>
              <a:off x="5084200" y="26801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2"/>
            <p:cNvSpPr/>
            <p:nvPr/>
          </p:nvSpPr>
          <p:spPr>
            <a:xfrm>
              <a:off x="5591750" y="26801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2"/>
            <p:cNvSpPr/>
            <p:nvPr/>
          </p:nvSpPr>
          <p:spPr>
            <a:xfrm>
              <a:off x="5084200" y="31876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2"/>
            <p:cNvSpPr/>
            <p:nvPr/>
          </p:nvSpPr>
          <p:spPr>
            <a:xfrm>
              <a:off x="5591750" y="31876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2"/>
            <p:cNvSpPr/>
            <p:nvPr/>
          </p:nvSpPr>
          <p:spPr>
            <a:xfrm>
              <a:off x="4065025" y="16649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2"/>
            <p:cNvSpPr/>
            <p:nvPr/>
          </p:nvSpPr>
          <p:spPr>
            <a:xfrm>
              <a:off x="4572575" y="16649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2"/>
            <p:cNvSpPr/>
            <p:nvPr/>
          </p:nvSpPr>
          <p:spPr>
            <a:xfrm>
              <a:off x="4065025" y="21725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2"/>
            <p:cNvSpPr/>
            <p:nvPr/>
          </p:nvSpPr>
          <p:spPr>
            <a:xfrm>
              <a:off x="4572575" y="21725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62"/>
            <p:cNvSpPr/>
            <p:nvPr/>
          </p:nvSpPr>
          <p:spPr>
            <a:xfrm>
              <a:off x="4065025" y="26801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62"/>
            <p:cNvSpPr/>
            <p:nvPr/>
          </p:nvSpPr>
          <p:spPr>
            <a:xfrm>
              <a:off x="4572575" y="268010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62"/>
            <p:cNvSpPr/>
            <p:nvPr/>
          </p:nvSpPr>
          <p:spPr>
            <a:xfrm>
              <a:off x="4065025" y="31876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2"/>
            <p:cNvSpPr/>
            <p:nvPr/>
          </p:nvSpPr>
          <p:spPr>
            <a:xfrm>
              <a:off x="4572575" y="31876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62"/>
            <p:cNvSpPr/>
            <p:nvPr/>
          </p:nvSpPr>
          <p:spPr>
            <a:xfrm>
              <a:off x="3553450" y="115732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62"/>
            <p:cNvSpPr/>
            <p:nvPr/>
          </p:nvSpPr>
          <p:spPr>
            <a:xfrm>
              <a:off x="3553400" y="166492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62"/>
            <p:cNvSpPr/>
            <p:nvPr/>
          </p:nvSpPr>
          <p:spPr>
            <a:xfrm>
              <a:off x="4060950" y="115732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2"/>
            <p:cNvSpPr/>
            <p:nvPr/>
          </p:nvSpPr>
          <p:spPr>
            <a:xfrm>
              <a:off x="3553400" y="217247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2"/>
            <p:cNvSpPr/>
            <p:nvPr/>
          </p:nvSpPr>
          <p:spPr>
            <a:xfrm>
              <a:off x="4572575" y="11573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62"/>
            <p:cNvSpPr/>
            <p:nvPr/>
          </p:nvSpPr>
          <p:spPr>
            <a:xfrm>
              <a:off x="3553450" y="268007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62"/>
            <p:cNvSpPr/>
            <p:nvPr/>
          </p:nvSpPr>
          <p:spPr>
            <a:xfrm>
              <a:off x="5084200" y="1157350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2"/>
            <p:cNvSpPr/>
            <p:nvPr/>
          </p:nvSpPr>
          <p:spPr>
            <a:xfrm>
              <a:off x="3553450" y="3187625"/>
              <a:ext cx="507600" cy="5076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" name="Google Shape;543;p62"/>
          <p:cNvSpPr/>
          <p:nvPr/>
        </p:nvSpPr>
        <p:spPr>
          <a:xfrm>
            <a:off x="7476625" y="1667925"/>
            <a:ext cx="507600" cy="507600"/>
          </a:xfrm>
          <a:prstGeom prst="rect">
            <a:avLst/>
          </a:prstGeom>
          <a:solidFill>
            <a:schemeClr val="accent2">
              <a:alpha val="8930"/>
            </a:scheme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62"/>
          <p:cNvSpPr txBox="1"/>
          <p:nvPr/>
        </p:nvSpPr>
        <p:spPr>
          <a:xfrm>
            <a:off x="7496425" y="2175525"/>
            <a:ext cx="468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45" name="Google Shape;545;p62"/>
          <p:cNvSpPr txBox="1"/>
          <p:nvPr/>
        </p:nvSpPr>
        <p:spPr>
          <a:xfrm>
            <a:off x="7997790" y="1825575"/>
            <a:ext cx="468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46" name="Google Shape;546;p62"/>
          <p:cNvSpPr txBox="1"/>
          <p:nvPr/>
        </p:nvSpPr>
        <p:spPr>
          <a:xfrm>
            <a:off x="3045200" y="3850650"/>
            <a:ext cx="30534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5</a:t>
            </a: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47" name="Google Shape;547;p62"/>
          <p:cNvSpPr txBox="1"/>
          <p:nvPr/>
        </p:nvSpPr>
        <p:spPr>
          <a:xfrm>
            <a:off x="6217663" y="2563700"/>
            <a:ext cx="468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5</a:t>
            </a: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48" name="Google Shape;548;p62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62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550" name="Google Shape;550;p62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62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" name="Google Shape;552;p62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553" name="Google Shape;553;p62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554" name="Google Shape;554;p62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5" name="Google Shape;555;p62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6" name="Google Shape;556;p62"/>
          <p:cNvSpPr/>
          <p:nvPr/>
        </p:nvSpPr>
        <p:spPr>
          <a:xfrm>
            <a:off x="5591150" y="1160325"/>
            <a:ext cx="507600" cy="507600"/>
          </a:xfrm>
          <a:prstGeom prst="rect">
            <a:avLst/>
          </a:prstGeom>
          <a:solidFill>
            <a:schemeClr val="accent2">
              <a:alpha val="8930"/>
            </a:scheme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7" name="Google Shape;557;p62"/>
          <p:cNvPicPr preferRelativeResize="0"/>
          <p:nvPr/>
        </p:nvPicPr>
        <p:blipFill rotWithShape="1">
          <a:blip r:embed="rId5">
            <a:alphaModFix/>
          </a:blip>
          <a:srcRect b="0" l="0" r="52008" t="0"/>
          <a:stretch/>
        </p:blipFill>
        <p:spPr>
          <a:xfrm>
            <a:off x="3552800" y="1062212"/>
            <a:ext cx="2330501" cy="273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Requisitos de 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espaço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63" name="Google Shape;563;p63"/>
          <p:cNvSpPr/>
          <p:nvPr/>
        </p:nvSpPr>
        <p:spPr>
          <a:xfrm>
            <a:off x="7476625" y="1896525"/>
            <a:ext cx="507600" cy="507600"/>
          </a:xfrm>
          <a:prstGeom prst="rect">
            <a:avLst/>
          </a:prstGeom>
          <a:solidFill>
            <a:schemeClr val="accent2">
              <a:alpha val="8930"/>
            </a:scheme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63"/>
          <p:cNvSpPr txBox="1"/>
          <p:nvPr/>
        </p:nvSpPr>
        <p:spPr>
          <a:xfrm>
            <a:off x="7496425" y="2404125"/>
            <a:ext cx="468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65" name="Google Shape;565;p63"/>
          <p:cNvSpPr txBox="1"/>
          <p:nvPr/>
        </p:nvSpPr>
        <p:spPr>
          <a:xfrm>
            <a:off x="7997790" y="2054175"/>
            <a:ext cx="468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grpSp>
        <p:nvGrpSpPr>
          <p:cNvPr id="566" name="Google Shape;566;p63"/>
          <p:cNvGrpSpPr/>
          <p:nvPr/>
        </p:nvGrpSpPr>
        <p:grpSpPr>
          <a:xfrm>
            <a:off x="3376548" y="1375050"/>
            <a:ext cx="3237002" cy="3060900"/>
            <a:chOff x="2534000" y="1145075"/>
            <a:chExt cx="4083000" cy="3060900"/>
          </a:xfrm>
        </p:grpSpPr>
        <p:sp>
          <p:nvSpPr>
            <p:cNvPr id="567" name="Google Shape;567;p63"/>
            <p:cNvSpPr/>
            <p:nvPr/>
          </p:nvSpPr>
          <p:spPr>
            <a:xfrm>
              <a:off x="2534000" y="1145075"/>
              <a:ext cx="4083000" cy="3060900"/>
            </a:xfrm>
            <a:prstGeom prst="rect">
              <a:avLst/>
            </a:prstGeom>
            <a:solidFill>
              <a:schemeClr val="accent2">
                <a:alpha val="8930"/>
              </a:schemeClr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63"/>
            <p:cNvSpPr/>
            <p:nvPr/>
          </p:nvSpPr>
          <p:spPr>
            <a:xfrm>
              <a:off x="3243355" y="1666550"/>
              <a:ext cx="2728800" cy="20649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" name="Google Shape;569;p63"/>
          <p:cNvSpPr/>
          <p:nvPr/>
        </p:nvSpPr>
        <p:spPr>
          <a:xfrm>
            <a:off x="6102400" y="1381250"/>
            <a:ext cx="507600" cy="507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63"/>
          <p:cNvSpPr txBox="1"/>
          <p:nvPr/>
        </p:nvSpPr>
        <p:spPr>
          <a:xfrm>
            <a:off x="2779215" y="2856463"/>
            <a:ext cx="468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5</a:t>
            </a: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71" name="Google Shape;571;p63"/>
          <p:cNvSpPr txBox="1"/>
          <p:nvPr/>
        </p:nvSpPr>
        <p:spPr>
          <a:xfrm>
            <a:off x="4761040" y="4587638"/>
            <a:ext cx="4680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5</a:t>
            </a:r>
            <a:r>
              <a:rPr lang="en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x</a:t>
            </a:r>
            <a:endParaRPr/>
          </a:p>
        </p:txBody>
      </p:sp>
      <p:sp>
        <p:nvSpPr>
          <p:cNvPr id="572" name="Google Shape;572;p63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" name="Google Shape;573;p63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574" name="Google Shape;574;p63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63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63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577" name="Google Shape;577;p63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578" name="Google Shape;578;p63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9" name="Google Shape;579;p63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0" name="Google Shape;580;p63"/>
          <p:cNvSpPr/>
          <p:nvPr/>
        </p:nvSpPr>
        <p:spPr>
          <a:xfrm>
            <a:off x="3924950" y="1878150"/>
            <a:ext cx="2177400" cy="2054700"/>
          </a:xfrm>
          <a:prstGeom prst="rect">
            <a:avLst/>
          </a:prstGeom>
          <a:solidFill>
            <a:srgbClr val="E1E7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8FAFB"/>
              </a:highlight>
            </a:endParaRPr>
          </a:p>
        </p:txBody>
      </p:sp>
      <p:pic>
        <p:nvPicPr>
          <p:cNvPr id="581" name="Google Shape;581;p63"/>
          <p:cNvPicPr preferRelativeResize="0"/>
          <p:nvPr/>
        </p:nvPicPr>
        <p:blipFill rotWithShape="1">
          <a:blip r:embed="rId5">
            <a:alphaModFix/>
          </a:blip>
          <a:srcRect b="0" l="0" r="52008" t="0"/>
          <a:stretch/>
        </p:blipFill>
        <p:spPr>
          <a:xfrm>
            <a:off x="3962300" y="1808788"/>
            <a:ext cx="1949838" cy="2287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4"/>
          <p:cNvSpPr txBox="1"/>
          <p:nvPr>
            <p:ph type="title"/>
          </p:nvPr>
        </p:nvSpPr>
        <p:spPr>
          <a:xfrm>
            <a:off x="9423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Desktop Software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87" name="Google Shape;587;p64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" name="Google Shape;588;p64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589" name="Google Shape;589;p64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64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" name="Google Shape;591;p64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592" name="Google Shape;592;p64">
            <a:hlinkClick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/>
          </a:p>
        </p:txBody>
      </p:sp>
      <p:sp>
        <p:nvSpPr>
          <p:cNvPr id="593" name="Google Shape;593;p64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4" name="Google Shape;594;p64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5" name="Google Shape;595;p64"/>
          <p:cNvSpPr/>
          <p:nvPr/>
        </p:nvSpPr>
        <p:spPr>
          <a:xfrm>
            <a:off x="4787650" y="1384550"/>
            <a:ext cx="3354000" cy="23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" name="Google Shape;596;p64"/>
          <p:cNvGrpSpPr/>
          <p:nvPr/>
        </p:nvGrpSpPr>
        <p:grpSpPr>
          <a:xfrm rot="5400000">
            <a:off x="5087969" y="680765"/>
            <a:ext cx="2750366" cy="3781970"/>
            <a:chOff x="1835466" y="929768"/>
            <a:chExt cx="2388300" cy="3284100"/>
          </a:xfrm>
        </p:grpSpPr>
        <p:sp>
          <p:nvSpPr>
            <p:cNvPr id="597" name="Google Shape;597;p64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fmla="val 4846" name="adj"/>
              </a:avLst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598" name="Google Shape;598;p64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4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fmla="val 50000" name="adj"/>
              </a:avLst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00" name="Google Shape;600;p64"/>
          <p:cNvPicPr preferRelativeResize="0"/>
          <p:nvPr/>
        </p:nvPicPr>
        <p:blipFill rotWithShape="1">
          <a:blip r:embed="rId4">
            <a:alphaModFix/>
          </a:blip>
          <a:srcRect b="0" l="0" r="52008" t="0"/>
          <a:stretch/>
        </p:blipFill>
        <p:spPr>
          <a:xfrm>
            <a:off x="5827012" y="1497996"/>
            <a:ext cx="1275275" cy="14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5"/>
          <p:cNvSpPr txBox="1"/>
          <p:nvPr>
            <p:ph type="title"/>
          </p:nvPr>
        </p:nvSpPr>
        <p:spPr>
          <a:xfrm>
            <a:off x="50331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Phone App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06" name="Google Shape;606;p65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7" name="Google Shape;607;p65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608" name="Google Shape;608;p65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5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65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611" name="Google Shape;611;p65">
            <a:hlinkClick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000"/>
          </a:p>
        </p:txBody>
      </p:sp>
      <p:sp>
        <p:nvSpPr>
          <p:cNvPr id="612" name="Google Shape;612;p65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3" name="Google Shape;613;p65"/>
          <p:cNvSpPr/>
          <p:nvPr/>
        </p:nvSpPr>
        <p:spPr>
          <a:xfrm>
            <a:off x="1617700" y="1016425"/>
            <a:ext cx="1786200" cy="307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D6DBE0"/>
              </a:highlight>
            </a:endParaRPr>
          </a:p>
        </p:txBody>
      </p:sp>
      <p:sp>
        <p:nvSpPr>
          <p:cNvPr id="614" name="Google Shape;614;p65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5" name="Google Shape;615;p65"/>
          <p:cNvPicPr preferRelativeResize="0"/>
          <p:nvPr/>
        </p:nvPicPr>
        <p:blipFill rotWithShape="1">
          <a:blip r:embed="rId4">
            <a:alphaModFix/>
          </a:blip>
          <a:srcRect b="0" l="0" r="52008" t="0"/>
          <a:stretch/>
        </p:blipFill>
        <p:spPr>
          <a:xfrm>
            <a:off x="1725588" y="1325700"/>
            <a:ext cx="1427221" cy="1674450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65"/>
          <p:cNvSpPr/>
          <p:nvPr/>
        </p:nvSpPr>
        <p:spPr>
          <a:xfrm>
            <a:off x="1592999" y="766300"/>
            <a:ext cx="1810900" cy="3611038"/>
          </a:xfrm>
          <a:custGeom>
            <a:rect b="b" l="l" r="r" t="t"/>
            <a:pathLst>
              <a:path extrusionOk="0" h="206345" w="10348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>
            <a:hlinkClick action="ppaction://hlinksldjump" r:id="rId3"/>
          </p:cNvPr>
          <p:cNvSpPr txBox="1"/>
          <p:nvPr>
            <p:ph idx="13" type="title"/>
          </p:nvPr>
        </p:nvSpPr>
        <p:spPr>
          <a:xfrm>
            <a:off x="11394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3" name="Google Shape;293;p49"/>
          <p:cNvSpPr txBox="1"/>
          <p:nvPr>
            <p:ph type="title"/>
          </p:nvPr>
        </p:nvSpPr>
        <p:spPr>
          <a:xfrm>
            <a:off x="7024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Logo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4" name="Google Shape;294;p49"/>
          <p:cNvSpPr txBox="1"/>
          <p:nvPr>
            <p:ph idx="2" type="title"/>
          </p:nvPr>
        </p:nvSpPr>
        <p:spPr>
          <a:xfrm>
            <a:off x="4416925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Tipografia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5" name="Google Shape;295;p49"/>
          <p:cNvSpPr txBox="1"/>
          <p:nvPr>
            <p:ph idx="6" type="title"/>
          </p:nvPr>
        </p:nvSpPr>
        <p:spPr>
          <a:xfrm>
            <a:off x="6492325" y="353010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Aplicações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6" name="Google Shape;296;p49"/>
          <p:cNvSpPr txBox="1"/>
          <p:nvPr>
            <p:ph idx="8" type="title"/>
          </p:nvPr>
        </p:nvSpPr>
        <p:spPr>
          <a:xfrm>
            <a:off x="2341213" y="3501280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Paleta de cor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7" name="Google Shape;297;p49">
            <a:hlinkClick action="ppaction://hlinksldjump" r:id="rId4"/>
          </p:cNvPr>
          <p:cNvSpPr txBox="1"/>
          <p:nvPr>
            <p:ph idx="14" type="title"/>
          </p:nvPr>
        </p:nvSpPr>
        <p:spPr>
          <a:xfrm>
            <a:off x="4853875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98" name="Google Shape;298;p49">
            <a:hlinkClick action="ppaction://hlinksldjump" r:id="rId5"/>
          </p:cNvPr>
          <p:cNvSpPr txBox="1"/>
          <p:nvPr>
            <p:ph idx="16" type="title"/>
          </p:nvPr>
        </p:nvSpPr>
        <p:spPr>
          <a:xfrm>
            <a:off x="6929275" y="3036603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9" name="Google Shape;299;p49">
            <a:hlinkClick action="ppaction://hlinksldjump" r:id="rId6"/>
          </p:cNvPr>
          <p:cNvSpPr txBox="1"/>
          <p:nvPr>
            <p:ph idx="17" type="title"/>
          </p:nvPr>
        </p:nvSpPr>
        <p:spPr>
          <a:xfrm>
            <a:off x="2778163" y="301551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00" name="Google Shape;300;p49"/>
          <p:cNvCxnSpPr/>
          <p:nvPr/>
        </p:nvCxnSpPr>
        <p:spPr>
          <a:xfrm rot="10800000">
            <a:off x="1675800" y="-64575"/>
            <a:ext cx="0" cy="1347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01" name="Google Shape;301;p49"/>
          <p:cNvCxnSpPr>
            <a:stCxn id="297" idx="0"/>
          </p:cNvCxnSpPr>
          <p:nvPr/>
        </p:nvCxnSpPr>
        <p:spPr>
          <a:xfrm rot="10800000">
            <a:off x="5390275" y="-50175"/>
            <a:ext cx="0" cy="1333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02" name="Google Shape;302;p49"/>
          <p:cNvCxnSpPr>
            <a:stCxn id="299" idx="0"/>
          </p:cNvCxnSpPr>
          <p:nvPr/>
        </p:nvCxnSpPr>
        <p:spPr>
          <a:xfrm rot="10800000">
            <a:off x="3314563" y="-71785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03" name="Google Shape;303;p49"/>
          <p:cNvCxnSpPr>
            <a:stCxn id="298" idx="0"/>
          </p:cNvCxnSpPr>
          <p:nvPr/>
        </p:nvCxnSpPr>
        <p:spPr>
          <a:xfrm rot="10800000">
            <a:off x="7465675" y="3"/>
            <a:ext cx="0" cy="3036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04" name="Google Shape;304;p49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49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06" name="Google Shape;306;p49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9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49">
            <a:hlinkClick action="ppaction://hlinksldjump" r:id="rId7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09" name="Google Shape;309;p49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10" name="Google Shape;310;p49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49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0"/>
          <p:cNvSpPr txBox="1"/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Missão, visão e valores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17" name="Google Shape;317;p50"/>
          <p:cNvSpPr txBox="1"/>
          <p:nvPr>
            <p:ph idx="1" type="subTitle"/>
          </p:nvPr>
        </p:nvSpPr>
        <p:spPr>
          <a:xfrm>
            <a:off x="492050" y="2110500"/>
            <a:ext cx="7861800" cy="24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Missão: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Oferecer soluções tecnológicas seguras e inovadoras que garantam a proteção da privacidade e dos dados dos usuários, promovendo acessibilidade e inclusão em um ambiente livre de preconceito e discriminação.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50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50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20" name="Google Shape;320;p50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0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50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23" name="Google Shape;323;p50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24" name="Google Shape;324;p50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50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Missão, visão e valores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31" name="Google Shape;331;p51"/>
          <p:cNvSpPr txBox="1"/>
          <p:nvPr>
            <p:ph idx="1" type="subTitle"/>
          </p:nvPr>
        </p:nvSpPr>
        <p:spPr>
          <a:xfrm>
            <a:off x="492050" y="2110500"/>
            <a:ext cx="7861800" cy="24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Visão: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Ser uma empresa líder em soluções tecnológicas de cibersegurança, reconhecida pela qualidade e eficiência de seus serviços e produtos, atuando em conformidade com as leis e regulamentações do setor.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51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51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34" name="Google Shape;334;p51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1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" name="Google Shape;336;p51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37" name="Google Shape;337;p51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38" name="Google Shape;338;p51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51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2"/>
          <p:cNvSpPr txBox="1"/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Missão, visão e valores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45" name="Google Shape;345;p52"/>
          <p:cNvSpPr txBox="1"/>
          <p:nvPr>
            <p:ph idx="1" type="subTitle"/>
          </p:nvPr>
        </p:nvSpPr>
        <p:spPr>
          <a:xfrm>
            <a:off x="492050" y="1937900"/>
            <a:ext cx="7861800" cy="26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Valores: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Proteger a privacidade e os dados dos usuários, seguindo as leis brasileira e europeia;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Combater preconceitos e discriminações, promovendo acessibilidade e inclusão;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Implementar soluções tecnológicas acessíveis e eficientes que atendam às necessidades dos usuários;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Adotar medidas de segurança, responsabilidade e precisão para proteger os dados a longo prazo.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2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52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48" name="Google Shape;348;p52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2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52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51" name="Google Shape;351;p52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52" name="Google Shape;352;p52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52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3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Logo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59" name="Google Shape;359;p53"/>
          <p:cNvSpPr txBox="1"/>
          <p:nvPr>
            <p:ph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53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53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62" name="Google Shape;362;p53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3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53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65" name="Google Shape;365;p53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366" name="Google Shape;366;p53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53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8" name="Google Shape;368;p53"/>
          <p:cNvGrpSpPr/>
          <p:nvPr/>
        </p:nvGrpSpPr>
        <p:grpSpPr>
          <a:xfrm>
            <a:off x="5017125" y="796150"/>
            <a:ext cx="4246000" cy="1230900"/>
            <a:chOff x="5017125" y="796150"/>
            <a:chExt cx="4246000" cy="1230900"/>
          </a:xfrm>
        </p:grpSpPr>
        <p:sp>
          <p:nvSpPr>
            <p:cNvPr id="369" name="Google Shape;369;p53"/>
            <p:cNvSpPr/>
            <p:nvPr/>
          </p:nvSpPr>
          <p:spPr>
            <a:xfrm>
              <a:off x="5017125" y="796150"/>
              <a:ext cx="1230900" cy="1230900"/>
            </a:xfrm>
            <a:prstGeom prst="donut">
              <a:avLst>
                <a:gd fmla="val 691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3"/>
            <p:cNvSpPr/>
            <p:nvPr/>
          </p:nvSpPr>
          <p:spPr>
            <a:xfrm>
              <a:off x="6192625" y="1403775"/>
              <a:ext cx="3070500" cy="8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4"/>
          <p:cNvPicPr preferRelativeResize="0"/>
          <p:nvPr/>
        </p:nvPicPr>
        <p:blipFill rotWithShape="1">
          <a:blip r:embed="rId3">
            <a:alphaModFix/>
          </a:blip>
          <a:srcRect b="0" l="0" r="52008" t="0"/>
          <a:stretch/>
        </p:blipFill>
        <p:spPr>
          <a:xfrm>
            <a:off x="2853088" y="950900"/>
            <a:ext cx="3044526" cy="35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4"/>
          <p:cNvSpPr txBox="1"/>
          <p:nvPr>
            <p:ph idx="4294967295" type="title"/>
          </p:nvPr>
        </p:nvSpPr>
        <p:spPr>
          <a:xfrm>
            <a:off x="5950925" y="345550"/>
            <a:ext cx="2876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latin typeface="Roboto Medium"/>
                <a:ea typeface="Roboto Medium"/>
                <a:cs typeface="Roboto Medium"/>
                <a:sym typeface="Roboto Medium"/>
              </a:rPr>
              <a:t>Logo</a:t>
            </a:r>
            <a:endParaRPr>
              <a:solidFill>
                <a:srgbClr val="21212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5"/>
          <p:cNvSpPr txBox="1"/>
          <p:nvPr>
            <p:ph idx="1" type="body"/>
          </p:nvPr>
        </p:nvSpPr>
        <p:spPr>
          <a:xfrm>
            <a:off x="1008350" y="2183050"/>
            <a:ext cx="3015900" cy="15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A logo remete a um cadeado desbloqueado por biometria digital, fazendo </a:t>
            </a:r>
            <a:r>
              <a:rPr lang="en"/>
              <a:t>alusão</a:t>
            </a:r>
            <a:r>
              <a:rPr lang="en"/>
              <a:t> a forma de acesso que é utilizada, login ao sistema por biometria digital.</a:t>
            </a:r>
            <a:endParaRPr/>
          </a:p>
        </p:txBody>
      </p:sp>
      <p:sp>
        <p:nvSpPr>
          <p:cNvPr id="382" name="Google Shape;382;p55"/>
          <p:cNvSpPr txBox="1"/>
          <p:nvPr>
            <p:ph type="title"/>
          </p:nvPr>
        </p:nvSpPr>
        <p:spPr>
          <a:xfrm>
            <a:off x="1008350" y="1460450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Conceito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3" name="Google Shape;383;p55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4" name="Google Shape;384;p55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85" name="Google Shape;385;p55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5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" name="Google Shape;387;p55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388" name="Google Shape;388;p55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389" name="Google Shape;389;p55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p55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1" name="Google Shape;391;p55"/>
          <p:cNvSpPr/>
          <p:nvPr/>
        </p:nvSpPr>
        <p:spPr>
          <a:xfrm>
            <a:off x="4849000" y="1057325"/>
            <a:ext cx="2387100" cy="3042600"/>
          </a:xfrm>
          <a:prstGeom prst="rect">
            <a:avLst/>
          </a:prstGeom>
          <a:solidFill>
            <a:srgbClr val="E1E7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8FAFB"/>
              </a:highlight>
            </a:endParaRPr>
          </a:p>
        </p:txBody>
      </p:sp>
      <p:pic>
        <p:nvPicPr>
          <p:cNvPr id="392" name="Google Shape;392;p55"/>
          <p:cNvPicPr preferRelativeResize="0"/>
          <p:nvPr/>
        </p:nvPicPr>
        <p:blipFill rotWithShape="1">
          <a:blip r:embed="rId5">
            <a:alphaModFix/>
          </a:blip>
          <a:srcRect b="0" l="0" r="52008" t="0"/>
          <a:stretch/>
        </p:blipFill>
        <p:spPr>
          <a:xfrm>
            <a:off x="4642598" y="1154648"/>
            <a:ext cx="2593426" cy="30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6"/>
          <p:cNvSpPr txBox="1"/>
          <p:nvPr>
            <p:ph type="title"/>
          </p:nvPr>
        </p:nvSpPr>
        <p:spPr>
          <a:xfrm>
            <a:off x="12126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Paleta de cor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98" name="Google Shape;398;p56"/>
          <p:cNvSpPr txBox="1"/>
          <p:nvPr>
            <p:ph idx="2" type="title"/>
          </p:nvPr>
        </p:nvSpPr>
        <p:spPr>
          <a:xfrm>
            <a:off x="12126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9" name="Google Shape;399;p56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56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401" name="Google Shape;401;p56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6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" name="Google Shape;403;p56">
            <a:hlinkClick action="ppaction://hlinksldjump" r:id="rId3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1600"/>
          </a:p>
        </p:txBody>
      </p:sp>
      <p:sp>
        <p:nvSpPr>
          <p:cNvPr id="404" name="Google Shape;404;p56">
            <a:hlinkClick action="ppaction://hlinksldjump" r:id="rId4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/>
          </a:p>
        </p:txBody>
      </p:sp>
      <p:sp>
        <p:nvSpPr>
          <p:cNvPr id="405" name="Google Shape;405;p56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56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7" name="Google Shape;407;p56"/>
          <p:cNvGrpSpPr/>
          <p:nvPr/>
        </p:nvGrpSpPr>
        <p:grpSpPr>
          <a:xfrm>
            <a:off x="1105779" y="-58550"/>
            <a:ext cx="1230900" cy="2085600"/>
            <a:chOff x="3956550" y="-58550"/>
            <a:chExt cx="1230900" cy="2085600"/>
          </a:xfrm>
        </p:grpSpPr>
        <p:sp>
          <p:nvSpPr>
            <p:cNvPr id="408" name="Google Shape;408;p56"/>
            <p:cNvSpPr/>
            <p:nvPr/>
          </p:nvSpPr>
          <p:spPr>
            <a:xfrm>
              <a:off x="3956550" y="796150"/>
              <a:ext cx="1230900" cy="1230900"/>
            </a:xfrm>
            <a:prstGeom prst="donut">
              <a:avLst>
                <a:gd fmla="val 691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56"/>
            <p:cNvSpPr/>
            <p:nvPr/>
          </p:nvSpPr>
          <p:spPr>
            <a:xfrm rot="-5400000">
              <a:off x="4120350" y="348850"/>
              <a:ext cx="903300" cy="88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Company Branding Guidelines XL by Slidesgo">
  <a:themeElements>
    <a:clrScheme name="Simple Light">
      <a:dk1>
        <a:srgbClr val="011446"/>
      </a:dk1>
      <a:lt1>
        <a:srgbClr val="FFFFFF"/>
      </a:lt1>
      <a:dk2>
        <a:srgbClr val="02227F"/>
      </a:dk2>
      <a:lt2>
        <a:srgbClr val="B7B7B7"/>
      </a:lt2>
      <a:accent1>
        <a:srgbClr val="FFFFFF"/>
      </a:accent1>
      <a:accent2>
        <a:srgbClr val="06BAD6"/>
      </a:accent2>
      <a:accent3>
        <a:srgbClr val="A1F1FE"/>
      </a:accent3>
      <a:accent4>
        <a:srgbClr val="079AB1"/>
      </a:accent4>
      <a:accent5>
        <a:srgbClr val="0081B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